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4"/>
  </p:sldMasterIdLst>
  <p:notesMasterIdLst>
    <p:notesMasterId r:id="rId28"/>
  </p:notesMasterIdLst>
  <p:sldIdLst>
    <p:sldId id="2950" r:id="rId5"/>
    <p:sldId id="2959" r:id="rId6"/>
    <p:sldId id="2958" r:id="rId7"/>
    <p:sldId id="2960" r:id="rId8"/>
    <p:sldId id="2952" r:id="rId9"/>
    <p:sldId id="2953" r:id="rId10"/>
    <p:sldId id="2954" r:id="rId11"/>
    <p:sldId id="2955" r:id="rId12"/>
    <p:sldId id="2956" r:id="rId13"/>
    <p:sldId id="2957" r:id="rId14"/>
    <p:sldId id="2963" r:id="rId15"/>
    <p:sldId id="2964" r:id="rId16"/>
    <p:sldId id="2965" r:id="rId17"/>
    <p:sldId id="2962" r:id="rId18"/>
    <p:sldId id="2961" r:id="rId19"/>
    <p:sldId id="2966" r:id="rId20"/>
    <p:sldId id="2967" r:id="rId21"/>
    <p:sldId id="2970" r:id="rId22"/>
    <p:sldId id="2969" r:id="rId23"/>
    <p:sldId id="2968" r:id="rId24"/>
    <p:sldId id="2971" r:id="rId25"/>
    <p:sldId id="2972" r:id="rId26"/>
    <p:sldId id="2949" r:id="rId27"/>
  </p:sldIdLst>
  <p:sldSz cx="9144000" cy="5143500" type="screen16x9"/>
  <p:notesSz cx="6858000" cy="2543175"/>
  <p:embeddedFontLst>
    <p:embeddedFont>
      <p:font typeface="Calibri" panose="020F0502020204030204" pitchFamily="34" charset="0"/>
      <p:regular r:id="rId29"/>
      <p:bold r:id="rId30"/>
      <p:italic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894">
          <p15:clr>
            <a:srgbClr val="A4A3A4"/>
          </p15:clr>
        </p15:guide>
        <p15:guide id="2" pos="2861">
          <p15:clr>
            <a:srgbClr val="A4A3A4"/>
          </p15:clr>
        </p15:guide>
      </p15:sldGuideLst>
    </p:ext>
    <p:ext uri="http://customooxmlschemas.google.com/">
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23" roundtripDataSignature="AMtx7mh52feL5b2IsycOPZRg05mdll5I3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5226" autoAdjust="0"/>
  </p:normalViewPr>
  <p:slideViewPr>
    <p:cSldViewPr snapToGrid="0">
      <p:cViewPr varScale="1">
        <p:scale>
          <a:sx n="97" d="100"/>
          <a:sy n="97" d="100"/>
        </p:scale>
        <p:origin x="82" y="130"/>
      </p:cViewPr>
      <p:guideLst>
        <p:guide orient="horz" pos="894"/>
        <p:guide pos="286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125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124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1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4.fntdata"/><Relationship Id="rId123" Type="http://customschemas.google.com/relationships/presentationmetadata" Target="meta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27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3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font" Target="fonts/font2.fntdata"/><Relationship Id="rId126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sv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svg"/><Relationship Id="rId1" Type="http://schemas.openxmlformats.org/officeDocument/2006/relationships/image" Target="../media/image41.png"/><Relationship Id="rId6" Type="http://schemas.openxmlformats.org/officeDocument/2006/relationships/image" Target="../media/image46.svg"/><Relationship Id="rId5" Type="http://schemas.openxmlformats.org/officeDocument/2006/relationships/image" Target="../media/image45.png"/><Relationship Id="rId10" Type="http://schemas.openxmlformats.org/officeDocument/2006/relationships/image" Target="../media/image50.svg"/><Relationship Id="rId4" Type="http://schemas.openxmlformats.org/officeDocument/2006/relationships/image" Target="../media/image44.svg"/><Relationship Id="rId9" Type="http://schemas.openxmlformats.org/officeDocument/2006/relationships/image" Target="../media/image49.pn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sv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svg"/><Relationship Id="rId1" Type="http://schemas.openxmlformats.org/officeDocument/2006/relationships/image" Target="../media/image41.png"/><Relationship Id="rId6" Type="http://schemas.openxmlformats.org/officeDocument/2006/relationships/image" Target="../media/image46.svg"/><Relationship Id="rId5" Type="http://schemas.openxmlformats.org/officeDocument/2006/relationships/image" Target="../media/image45.png"/><Relationship Id="rId10" Type="http://schemas.openxmlformats.org/officeDocument/2006/relationships/image" Target="../media/image50.svg"/><Relationship Id="rId4" Type="http://schemas.openxmlformats.org/officeDocument/2006/relationships/image" Target="../media/image44.svg"/><Relationship Id="rId9" Type="http://schemas.openxmlformats.org/officeDocument/2006/relationships/image" Target="../media/image49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sv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svg"/><Relationship Id="rId1" Type="http://schemas.openxmlformats.org/officeDocument/2006/relationships/image" Target="../media/image41.png"/><Relationship Id="rId6" Type="http://schemas.openxmlformats.org/officeDocument/2006/relationships/image" Target="../media/image46.svg"/><Relationship Id="rId5" Type="http://schemas.openxmlformats.org/officeDocument/2006/relationships/image" Target="../media/image45.png"/><Relationship Id="rId10" Type="http://schemas.openxmlformats.org/officeDocument/2006/relationships/image" Target="../media/image50.svg"/><Relationship Id="rId4" Type="http://schemas.openxmlformats.org/officeDocument/2006/relationships/image" Target="../media/image44.svg"/><Relationship Id="rId9" Type="http://schemas.openxmlformats.org/officeDocument/2006/relationships/image" Target="../media/image49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sv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svg"/><Relationship Id="rId1" Type="http://schemas.openxmlformats.org/officeDocument/2006/relationships/image" Target="../media/image41.png"/><Relationship Id="rId6" Type="http://schemas.openxmlformats.org/officeDocument/2006/relationships/image" Target="../media/image46.svg"/><Relationship Id="rId5" Type="http://schemas.openxmlformats.org/officeDocument/2006/relationships/image" Target="../media/image45.png"/><Relationship Id="rId10" Type="http://schemas.openxmlformats.org/officeDocument/2006/relationships/image" Target="../media/image50.svg"/><Relationship Id="rId4" Type="http://schemas.openxmlformats.org/officeDocument/2006/relationships/image" Target="../media/image44.svg"/><Relationship Id="rId9" Type="http://schemas.openxmlformats.org/officeDocument/2006/relationships/image" Target="../media/image49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97FB012-9E79-42F4-BE05-AD271BD53BF8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9C253468-8F0B-4033-96CD-1C746409101D}">
      <dgm:prSet/>
      <dgm:spPr/>
      <dgm:t>
        <a:bodyPr/>
        <a:lstStyle/>
        <a:p>
          <a:r>
            <a:rPr lang="en-US" b="1"/>
            <a:t>Part of Windows</a:t>
          </a:r>
          <a:r>
            <a:rPr lang="en-US"/>
            <a:t> – everything required for this feature ships with Windows 10 Pro and Enterprise. No need to download a VHD!</a:t>
          </a:r>
        </a:p>
      </dgm:t>
    </dgm:pt>
    <dgm:pt modelId="{1878343C-E5AC-4512-95DA-1B19790D28D9}" type="parTrans" cxnId="{447937A8-0D4C-4827-B321-3374BE336A18}">
      <dgm:prSet/>
      <dgm:spPr/>
      <dgm:t>
        <a:bodyPr/>
        <a:lstStyle/>
        <a:p>
          <a:endParaRPr lang="en-US"/>
        </a:p>
      </dgm:t>
    </dgm:pt>
    <dgm:pt modelId="{46F71293-EA3D-4572-932C-D8EFE4616C81}" type="sibTrans" cxnId="{447937A8-0D4C-4827-B321-3374BE336A18}">
      <dgm:prSet/>
      <dgm:spPr/>
      <dgm:t>
        <a:bodyPr/>
        <a:lstStyle/>
        <a:p>
          <a:endParaRPr lang="en-US"/>
        </a:p>
      </dgm:t>
    </dgm:pt>
    <dgm:pt modelId="{A2751BDA-1800-4747-BC4D-7686611F6226}">
      <dgm:prSet/>
      <dgm:spPr/>
      <dgm:t>
        <a:bodyPr/>
        <a:lstStyle/>
        <a:p>
          <a:r>
            <a:rPr lang="en-US" b="1"/>
            <a:t>Pristine</a:t>
          </a:r>
          <a:r>
            <a:rPr lang="en-US"/>
            <a:t> – every time Windows Sandbox runs, it’s as clean as a brand-new installation of Windows</a:t>
          </a:r>
        </a:p>
      </dgm:t>
    </dgm:pt>
    <dgm:pt modelId="{F4F35F6B-C56E-4726-B423-188D54363194}" type="parTrans" cxnId="{0C3D1F4B-3DD2-4277-A40A-529A5E8A9AB4}">
      <dgm:prSet/>
      <dgm:spPr/>
      <dgm:t>
        <a:bodyPr/>
        <a:lstStyle/>
        <a:p>
          <a:endParaRPr lang="en-US"/>
        </a:p>
      </dgm:t>
    </dgm:pt>
    <dgm:pt modelId="{59FBE0E3-681A-4CA5-9B0C-25E0C9776C01}" type="sibTrans" cxnId="{0C3D1F4B-3DD2-4277-A40A-529A5E8A9AB4}">
      <dgm:prSet/>
      <dgm:spPr/>
      <dgm:t>
        <a:bodyPr/>
        <a:lstStyle/>
        <a:p>
          <a:endParaRPr lang="en-US"/>
        </a:p>
      </dgm:t>
    </dgm:pt>
    <dgm:pt modelId="{9ACD1ADB-FC63-4A13-AB65-000B10AFB005}">
      <dgm:prSet/>
      <dgm:spPr/>
      <dgm:t>
        <a:bodyPr/>
        <a:lstStyle/>
        <a:p>
          <a:r>
            <a:rPr lang="en-US" b="1"/>
            <a:t>Disposable</a:t>
          </a:r>
          <a:r>
            <a:rPr lang="en-US"/>
            <a:t> – nothing persists on the device; everything is discarded after you close the application</a:t>
          </a:r>
        </a:p>
      </dgm:t>
    </dgm:pt>
    <dgm:pt modelId="{7851F843-FE6D-445B-A130-5CA67EAF40DA}" type="parTrans" cxnId="{98C1205B-C6A7-401D-9250-4E54B395F193}">
      <dgm:prSet/>
      <dgm:spPr/>
      <dgm:t>
        <a:bodyPr/>
        <a:lstStyle/>
        <a:p>
          <a:endParaRPr lang="en-US"/>
        </a:p>
      </dgm:t>
    </dgm:pt>
    <dgm:pt modelId="{A2A121BC-7BFD-485A-AE2C-1C5A7F990786}" type="sibTrans" cxnId="{98C1205B-C6A7-401D-9250-4E54B395F193}">
      <dgm:prSet/>
      <dgm:spPr/>
      <dgm:t>
        <a:bodyPr/>
        <a:lstStyle/>
        <a:p>
          <a:endParaRPr lang="en-US"/>
        </a:p>
      </dgm:t>
    </dgm:pt>
    <dgm:pt modelId="{CE52A807-2E44-44A7-BD1F-972165263014}">
      <dgm:prSet/>
      <dgm:spPr/>
      <dgm:t>
        <a:bodyPr/>
        <a:lstStyle/>
        <a:p>
          <a:r>
            <a:rPr lang="en-US" b="1"/>
            <a:t>Secure</a:t>
          </a:r>
          <a:r>
            <a:rPr lang="en-US"/>
            <a:t> – uses hardware-based virtualization for kernel isolation, which relies on the Microsoft’s hypervisor to run a separate kernel which isolates Windows Sandbox from the host</a:t>
          </a:r>
        </a:p>
      </dgm:t>
    </dgm:pt>
    <dgm:pt modelId="{F75FDE09-6431-4BDA-81CD-171C4E976C5D}" type="parTrans" cxnId="{2ED500FA-77E0-460B-BD14-9C496FB30CDB}">
      <dgm:prSet/>
      <dgm:spPr/>
      <dgm:t>
        <a:bodyPr/>
        <a:lstStyle/>
        <a:p>
          <a:endParaRPr lang="en-US"/>
        </a:p>
      </dgm:t>
    </dgm:pt>
    <dgm:pt modelId="{50044EA2-C92E-4D24-BA80-8B58853FEE17}" type="sibTrans" cxnId="{2ED500FA-77E0-460B-BD14-9C496FB30CDB}">
      <dgm:prSet/>
      <dgm:spPr/>
      <dgm:t>
        <a:bodyPr/>
        <a:lstStyle/>
        <a:p>
          <a:endParaRPr lang="en-US"/>
        </a:p>
      </dgm:t>
    </dgm:pt>
    <dgm:pt modelId="{4E9A62AB-B9A8-46A3-BC76-0309EEB3F739}">
      <dgm:prSet/>
      <dgm:spPr/>
      <dgm:t>
        <a:bodyPr/>
        <a:lstStyle/>
        <a:p>
          <a:r>
            <a:rPr lang="en-US" b="1"/>
            <a:t>Efficient</a:t>
          </a:r>
          <a:r>
            <a:rPr lang="en-US"/>
            <a:t> – uses integrated kernel scheduler, smart memory management, and virtual GPU</a:t>
          </a:r>
        </a:p>
      </dgm:t>
    </dgm:pt>
    <dgm:pt modelId="{B98E6C91-92FE-43F1-AF6D-2C510C219638}" type="parTrans" cxnId="{573A1E45-4765-43BD-9628-1B447F9A2B6D}">
      <dgm:prSet/>
      <dgm:spPr/>
      <dgm:t>
        <a:bodyPr/>
        <a:lstStyle/>
        <a:p>
          <a:endParaRPr lang="en-US"/>
        </a:p>
      </dgm:t>
    </dgm:pt>
    <dgm:pt modelId="{F919BF6F-A796-44C5-873D-06795BD8FAB3}" type="sibTrans" cxnId="{573A1E45-4765-43BD-9628-1B447F9A2B6D}">
      <dgm:prSet/>
      <dgm:spPr/>
      <dgm:t>
        <a:bodyPr/>
        <a:lstStyle/>
        <a:p>
          <a:endParaRPr lang="en-US"/>
        </a:p>
      </dgm:t>
    </dgm:pt>
    <dgm:pt modelId="{7C51CCF1-278F-4778-A61F-9AABEDC0F406}" type="pres">
      <dgm:prSet presAssocID="{F97FB012-9E79-42F4-BE05-AD271BD53BF8}" presName="root" presStyleCnt="0">
        <dgm:presLayoutVars>
          <dgm:dir/>
          <dgm:resizeHandles val="exact"/>
        </dgm:presLayoutVars>
      </dgm:prSet>
      <dgm:spPr/>
    </dgm:pt>
    <dgm:pt modelId="{D128400F-DE8A-49A5-B5C4-9534BFB7D438}" type="pres">
      <dgm:prSet presAssocID="{9C253468-8F0B-4033-96CD-1C746409101D}" presName="compNode" presStyleCnt="0"/>
      <dgm:spPr/>
    </dgm:pt>
    <dgm:pt modelId="{5DA6F812-8055-4592-AE49-35D52F505C58}" type="pres">
      <dgm:prSet presAssocID="{9C253468-8F0B-4033-96CD-1C746409101D}" presName="bgRect" presStyleLbl="bgShp" presStyleIdx="0" presStyleCnt="5"/>
      <dgm:spPr/>
    </dgm:pt>
    <dgm:pt modelId="{21BAA594-3D4B-4AE4-8C08-C38684089725}" type="pres">
      <dgm:prSet presAssocID="{9C253468-8F0B-4033-96CD-1C746409101D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owser Window"/>
        </a:ext>
      </dgm:extLst>
    </dgm:pt>
    <dgm:pt modelId="{7578FDA5-49DD-4EEC-87FA-6AA5ED8A0332}" type="pres">
      <dgm:prSet presAssocID="{9C253468-8F0B-4033-96CD-1C746409101D}" presName="spaceRect" presStyleCnt="0"/>
      <dgm:spPr/>
    </dgm:pt>
    <dgm:pt modelId="{A3516C0F-5698-4F5F-9DD9-64479D9699FE}" type="pres">
      <dgm:prSet presAssocID="{9C253468-8F0B-4033-96CD-1C746409101D}" presName="parTx" presStyleLbl="revTx" presStyleIdx="0" presStyleCnt="5">
        <dgm:presLayoutVars>
          <dgm:chMax val="0"/>
          <dgm:chPref val="0"/>
        </dgm:presLayoutVars>
      </dgm:prSet>
      <dgm:spPr/>
    </dgm:pt>
    <dgm:pt modelId="{A0E8326E-A430-4FD9-A2F5-AC2211C69609}" type="pres">
      <dgm:prSet presAssocID="{46F71293-EA3D-4572-932C-D8EFE4616C81}" presName="sibTrans" presStyleCnt="0"/>
      <dgm:spPr/>
    </dgm:pt>
    <dgm:pt modelId="{70FCEA3F-3F6C-454F-8015-4832BB9845BC}" type="pres">
      <dgm:prSet presAssocID="{A2751BDA-1800-4747-BC4D-7686611F6226}" presName="compNode" presStyleCnt="0"/>
      <dgm:spPr/>
    </dgm:pt>
    <dgm:pt modelId="{2B8B6481-B8CC-4E38-9063-923397CF8D22}" type="pres">
      <dgm:prSet presAssocID="{A2751BDA-1800-4747-BC4D-7686611F6226}" presName="bgRect" presStyleLbl="bgShp" presStyleIdx="1" presStyleCnt="5"/>
      <dgm:spPr/>
    </dgm:pt>
    <dgm:pt modelId="{B9EBD291-00CE-47F3-AE77-EFBF4E59AB89}" type="pres">
      <dgm:prSet presAssocID="{A2751BDA-1800-4747-BC4D-7686611F6226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p and bucket"/>
        </a:ext>
      </dgm:extLst>
    </dgm:pt>
    <dgm:pt modelId="{FA3D7076-1039-460B-BC28-BF9F4B032F81}" type="pres">
      <dgm:prSet presAssocID="{A2751BDA-1800-4747-BC4D-7686611F6226}" presName="spaceRect" presStyleCnt="0"/>
      <dgm:spPr/>
    </dgm:pt>
    <dgm:pt modelId="{1F5A3524-FDB6-4696-80C9-8D7B98BC6E35}" type="pres">
      <dgm:prSet presAssocID="{A2751BDA-1800-4747-BC4D-7686611F6226}" presName="parTx" presStyleLbl="revTx" presStyleIdx="1" presStyleCnt="5">
        <dgm:presLayoutVars>
          <dgm:chMax val="0"/>
          <dgm:chPref val="0"/>
        </dgm:presLayoutVars>
      </dgm:prSet>
      <dgm:spPr/>
    </dgm:pt>
    <dgm:pt modelId="{D629A465-5895-45EE-B357-85B88020C7E8}" type="pres">
      <dgm:prSet presAssocID="{59FBE0E3-681A-4CA5-9B0C-25E0C9776C01}" presName="sibTrans" presStyleCnt="0"/>
      <dgm:spPr/>
    </dgm:pt>
    <dgm:pt modelId="{96761B28-4AEF-4E4F-9A3D-91D96D597AA7}" type="pres">
      <dgm:prSet presAssocID="{9ACD1ADB-FC63-4A13-AB65-000B10AFB005}" presName="compNode" presStyleCnt="0"/>
      <dgm:spPr/>
    </dgm:pt>
    <dgm:pt modelId="{65DFF72C-40E7-4938-AE88-91E1573DB9E0}" type="pres">
      <dgm:prSet presAssocID="{9ACD1ADB-FC63-4A13-AB65-000B10AFB005}" presName="bgRect" presStyleLbl="bgShp" presStyleIdx="2" presStyleCnt="5"/>
      <dgm:spPr/>
    </dgm:pt>
    <dgm:pt modelId="{F825E7CF-06C4-4406-9A20-6B3F6CBB009B}" type="pres">
      <dgm:prSet presAssocID="{9ACD1ADB-FC63-4A13-AB65-000B10AFB005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Irritant"/>
        </a:ext>
      </dgm:extLst>
    </dgm:pt>
    <dgm:pt modelId="{4CB93979-E7EF-466E-A852-4F0A3F18F96D}" type="pres">
      <dgm:prSet presAssocID="{9ACD1ADB-FC63-4A13-AB65-000B10AFB005}" presName="spaceRect" presStyleCnt="0"/>
      <dgm:spPr/>
    </dgm:pt>
    <dgm:pt modelId="{13002A62-D3F0-460E-ADDF-192E209F4636}" type="pres">
      <dgm:prSet presAssocID="{9ACD1ADB-FC63-4A13-AB65-000B10AFB005}" presName="parTx" presStyleLbl="revTx" presStyleIdx="2" presStyleCnt="5">
        <dgm:presLayoutVars>
          <dgm:chMax val="0"/>
          <dgm:chPref val="0"/>
        </dgm:presLayoutVars>
      </dgm:prSet>
      <dgm:spPr/>
    </dgm:pt>
    <dgm:pt modelId="{76D2B88C-B8A3-427A-AD4A-76AA03E088BD}" type="pres">
      <dgm:prSet presAssocID="{A2A121BC-7BFD-485A-AE2C-1C5A7F990786}" presName="sibTrans" presStyleCnt="0"/>
      <dgm:spPr/>
    </dgm:pt>
    <dgm:pt modelId="{43B786FC-5403-4869-A2B0-5288A168814F}" type="pres">
      <dgm:prSet presAssocID="{CE52A807-2E44-44A7-BD1F-972165263014}" presName="compNode" presStyleCnt="0"/>
      <dgm:spPr/>
    </dgm:pt>
    <dgm:pt modelId="{F421BC96-9933-4E36-893A-154E14530DD9}" type="pres">
      <dgm:prSet presAssocID="{CE52A807-2E44-44A7-BD1F-972165263014}" presName="bgRect" presStyleLbl="bgShp" presStyleIdx="3" presStyleCnt="5"/>
      <dgm:spPr/>
    </dgm:pt>
    <dgm:pt modelId="{C36B0074-4C47-4A9E-A130-BC8855A5C249}" type="pres">
      <dgm:prSet presAssocID="{CE52A807-2E44-44A7-BD1F-972165263014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516B62A0-E37D-405D-8CB7-505AA190CD4F}" type="pres">
      <dgm:prSet presAssocID="{CE52A807-2E44-44A7-BD1F-972165263014}" presName="spaceRect" presStyleCnt="0"/>
      <dgm:spPr/>
    </dgm:pt>
    <dgm:pt modelId="{EE0C559C-1454-45B1-A605-BBB8E139323E}" type="pres">
      <dgm:prSet presAssocID="{CE52A807-2E44-44A7-BD1F-972165263014}" presName="parTx" presStyleLbl="revTx" presStyleIdx="3" presStyleCnt="5">
        <dgm:presLayoutVars>
          <dgm:chMax val="0"/>
          <dgm:chPref val="0"/>
        </dgm:presLayoutVars>
      </dgm:prSet>
      <dgm:spPr/>
    </dgm:pt>
    <dgm:pt modelId="{0A4E7062-6E95-494E-987E-82A518EA5536}" type="pres">
      <dgm:prSet presAssocID="{50044EA2-C92E-4D24-BA80-8B58853FEE17}" presName="sibTrans" presStyleCnt="0"/>
      <dgm:spPr/>
    </dgm:pt>
    <dgm:pt modelId="{C18A9514-E3A5-4456-90D2-360FB0FE0D39}" type="pres">
      <dgm:prSet presAssocID="{4E9A62AB-B9A8-46A3-BC76-0309EEB3F739}" presName="compNode" presStyleCnt="0"/>
      <dgm:spPr/>
    </dgm:pt>
    <dgm:pt modelId="{6A8B9043-9FDF-4661-AF71-70ED6C08BB9C}" type="pres">
      <dgm:prSet presAssocID="{4E9A62AB-B9A8-46A3-BC76-0309EEB3F739}" presName="bgRect" presStyleLbl="bgShp" presStyleIdx="4" presStyleCnt="5"/>
      <dgm:spPr/>
    </dgm:pt>
    <dgm:pt modelId="{2EB32FBC-FF29-47CD-A9F9-C1B976576F39}" type="pres">
      <dgm:prSet presAssocID="{4E9A62AB-B9A8-46A3-BC76-0309EEB3F739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ABC20364-53FF-4CEA-99E0-011486BB6EE4}" type="pres">
      <dgm:prSet presAssocID="{4E9A62AB-B9A8-46A3-BC76-0309EEB3F739}" presName="spaceRect" presStyleCnt="0"/>
      <dgm:spPr/>
    </dgm:pt>
    <dgm:pt modelId="{EBF10781-2A0D-4FC3-9ADC-DEEFD8503DD5}" type="pres">
      <dgm:prSet presAssocID="{4E9A62AB-B9A8-46A3-BC76-0309EEB3F739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A0F8A31A-44F3-44AF-99DD-9FF8504855B8}" type="presOf" srcId="{9ACD1ADB-FC63-4A13-AB65-000B10AFB005}" destId="{13002A62-D3F0-460E-ADDF-192E209F4636}" srcOrd="0" destOrd="0" presId="urn:microsoft.com/office/officeart/2018/2/layout/IconVerticalSolidList"/>
    <dgm:cxn modelId="{98C1205B-C6A7-401D-9250-4E54B395F193}" srcId="{F97FB012-9E79-42F4-BE05-AD271BD53BF8}" destId="{9ACD1ADB-FC63-4A13-AB65-000B10AFB005}" srcOrd="2" destOrd="0" parTransId="{7851F843-FE6D-445B-A130-5CA67EAF40DA}" sibTransId="{A2A121BC-7BFD-485A-AE2C-1C5A7F990786}"/>
    <dgm:cxn modelId="{573A1E45-4765-43BD-9628-1B447F9A2B6D}" srcId="{F97FB012-9E79-42F4-BE05-AD271BD53BF8}" destId="{4E9A62AB-B9A8-46A3-BC76-0309EEB3F739}" srcOrd="4" destOrd="0" parTransId="{B98E6C91-92FE-43F1-AF6D-2C510C219638}" sibTransId="{F919BF6F-A796-44C5-873D-06795BD8FAB3}"/>
    <dgm:cxn modelId="{0C3D1F4B-3DD2-4277-A40A-529A5E8A9AB4}" srcId="{F97FB012-9E79-42F4-BE05-AD271BD53BF8}" destId="{A2751BDA-1800-4747-BC4D-7686611F6226}" srcOrd="1" destOrd="0" parTransId="{F4F35F6B-C56E-4726-B423-188D54363194}" sibTransId="{59FBE0E3-681A-4CA5-9B0C-25E0C9776C01}"/>
    <dgm:cxn modelId="{F2B8A876-D3C0-4B15-9E82-405BDC7745A5}" type="presOf" srcId="{A2751BDA-1800-4747-BC4D-7686611F6226}" destId="{1F5A3524-FDB6-4696-80C9-8D7B98BC6E35}" srcOrd="0" destOrd="0" presId="urn:microsoft.com/office/officeart/2018/2/layout/IconVerticalSolidList"/>
    <dgm:cxn modelId="{C58BFBA5-2533-4FBC-A9DE-A46CC6FF4DFF}" type="presOf" srcId="{4E9A62AB-B9A8-46A3-BC76-0309EEB3F739}" destId="{EBF10781-2A0D-4FC3-9ADC-DEEFD8503DD5}" srcOrd="0" destOrd="0" presId="urn:microsoft.com/office/officeart/2018/2/layout/IconVerticalSolidList"/>
    <dgm:cxn modelId="{447937A8-0D4C-4827-B321-3374BE336A18}" srcId="{F97FB012-9E79-42F4-BE05-AD271BD53BF8}" destId="{9C253468-8F0B-4033-96CD-1C746409101D}" srcOrd="0" destOrd="0" parTransId="{1878343C-E5AC-4512-95DA-1B19790D28D9}" sibTransId="{46F71293-EA3D-4572-932C-D8EFE4616C81}"/>
    <dgm:cxn modelId="{75E686A8-41F6-4F26-9699-12757114303B}" type="presOf" srcId="{F97FB012-9E79-42F4-BE05-AD271BD53BF8}" destId="{7C51CCF1-278F-4778-A61F-9AABEDC0F406}" srcOrd="0" destOrd="0" presId="urn:microsoft.com/office/officeart/2018/2/layout/IconVerticalSolidList"/>
    <dgm:cxn modelId="{A17DDCED-A5E5-4BDF-9094-415249F3AAA0}" type="presOf" srcId="{9C253468-8F0B-4033-96CD-1C746409101D}" destId="{A3516C0F-5698-4F5F-9DD9-64479D9699FE}" srcOrd="0" destOrd="0" presId="urn:microsoft.com/office/officeart/2018/2/layout/IconVerticalSolidList"/>
    <dgm:cxn modelId="{0A0BBBF7-DC24-453E-9A2B-B103E04BE551}" type="presOf" srcId="{CE52A807-2E44-44A7-BD1F-972165263014}" destId="{EE0C559C-1454-45B1-A605-BBB8E139323E}" srcOrd="0" destOrd="0" presId="urn:microsoft.com/office/officeart/2018/2/layout/IconVerticalSolidList"/>
    <dgm:cxn modelId="{2ED500FA-77E0-460B-BD14-9C496FB30CDB}" srcId="{F97FB012-9E79-42F4-BE05-AD271BD53BF8}" destId="{CE52A807-2E44-44A7-BD1F-972165263014}" srcOrd="3" destOrd="0" parTransId="{F75FDE09-6431-4BDA-81CD-171C4E976C5D}" sibTransId="{50044EA2-C92E-4D24-BA80-8B58853FEE17}"/>
    <dgm:cxn modelId="{9F7B2BD5-C22B-4662-A20B-503A459B717F}" type="presParOf" srcId="{7C51CCF1-278F-4778-A61F-9AABEDC0F406}" destId="{D128400F-DE8A-49A5-B5C4-9534BFB7D438}" srcOrd="0" destOrd="0" presId="urn:microsoft.com/office/officeart/2018/2/layout/IconVerticalSolidList"/>
    <dgm:cxn modelId="{9D67EF04-68D1-4186-B857-2E4B552E82EF}" type="presParOf" srcId="{D128400F-DE8A-49A5-B5C4-9534BFB7D438}" destId="{5DA6F812-8055-4592-AE49-35D52F505C58}" srcOrd="0" destOrd="0" presId="urn:microsoft.com/office/officeart/2018/2/layout/IconVerticalSolidList"/>
    <dgm:cxn modelId="{A063AFA8-2C7A-4DD4-A8C8-5D1485F9E186}" type="presParOf" srcId="{D128400F-DE8A-49A5-B5C4-9534BFB7D438}" destId="{21BAA594-3D4B-4AE4-8C08-C38684089725}" srcOrd="1" destOrd="0" presId="urn:microsoft.com/office/officeart/2018/2/layout/IconVerticalSolidList"/>
    <dgm:cxn modelId="{2F0B452A-EC0C-44A0-AB2F-1B6024E5BED4}" type="presParOf" srcId="{D128400F-DE8A-49A5-B5C4-9534BFB7D438}" destId="{7578FDA5-49DD-4EEC-87FA-6AA5ED8A0332}" srcOrd="2" destOrd="0" presId="urn:microsoft.com/office/officeart/2018/2/layout/IconVerticalSolidList"/>
    <dgm:cxn modelId="{143E0DAD-8627-4646-AB94-25134E88B067}" type="presParOf" srcId="{D128400F-DE8A-49A5-B5C4-9534BFB7D438}" destId="{A3516C0F-5698-4F5F-9DD9-64479D9699FE}" srcOrd="3" destOrd="0" presId="urn:microsoft.com/office/officeart/2018/2/layout/IconVerticalSolidList"/>
    <dgm:cxn modelId="{65C1C603-C384-4D07-BFB8-5C05BD59B4FD}" type="presParOf" srcId="{7C51CCF1-278F-4778-A61F-9AABEDC0F406}" destId="{A0E8326E-A430-4FD9-A2F5-AC2211C69609}" srcOrd="1" destOrd="0" presId="urn:microsoft.com/office/officeart/2018/2/layout/IconVerticalSolidList"/>
    <dgm:cxn modelId="{64374C7B-53E2-4D13-A223-C3F571BBDF3E}" type="presParOf" srcId="{7C51CCF1-278F-4778-A61F-9AABEDC0F406}" destId="{70FCEA3F-3F6C-454F-8015-4832BB9845BC}" srcOrd="2" destOrd="0" presId="urn:microsoft.com/office/officeart/2018/2/layout/IconVerticalSolidList"/>
    <dgm:cxn modelId="{533A23F6-1927-4761-B9C1-8F034D40DCE8}" type="presParOf" srcId="{70FCEA3F-3F6C-454F-8015-4832BB9845BC}" destId="{2B8B6481-B8CC-4E38-9063-923397CF8D22}" srcOrd="0" destOrd="0" presId="urn:microsoft.com/office/officeart/2018/2/layout/IconVerticalSolidList"/>
    <dgm:cxn modelId="{F25B89C7-AA2C-4027-8A2F-3B9CD31C9DD4}" type="presParOf" srcId="{70FCEA3F-3F6C-454F-8015-4832BB9845BC}" destId="{B9EBD291-00CE-47F3-AE77-EFBF4E59AB89}" srcOrd="1" destOrd="0" presId="urn:microsoft.com/office/officeart/2018/2/layout/IconVerticalSolidList"/>
    <dgm:cxn modelId="{2B66221F-83C7-4079-94D1-68C1FD6B52AA}" type="presParOf" srcId="{70FCEA3F-3F6C-454F-8015-4832BB9845BC}" destId="{FA3D7076-1039-460B-BC28-BF9F4B032F81}" srcOrd="2" destOrd="0" presId="urn:microsoft.com/office/officeart/2018/2/layout/IconVerticalSolidList"/>
    <dgm:cxn modelId="{38E2E10D-A6D4-41EA-86A0-E38B9AAD5D3B}" type="presParOf" srcId="{70FCEA3F-3F6C-454F-8015-4832BB9845BC}" destId="{1F5A3524-FDB6-4696-80C9-8D7B98BC6E35}" srcOrd="3" destOrd="0" presId="urn:microsoft.com/office/officeart/2018/2/layout/IconVerticalSolidList"/>
    <dgm:cxn modelId="{03128E44-E569-4EA2-B1CB-CDD568B30762}" type="presParOf" srcId="{7C51CCF1-278F-4778-A61F-9AABEDC0F406}" destId="{D629A465-5895-45EE-B357-85B88020C7E8}" srcOrd="3" destOrd="0" presId="urn:microsoft.com/office/officeart/2018/2/layout/IconVerticalSolidList"/>
    <dgm:cxn modelId="{A1DEEAFF-A698-4013-8F9B-4265D58D74E6}" type="presParOf" srcId="{7C51CCF1-278F-4778-A61F-9AABEDC0F406}" destId="{96761B28-4AEF-4E4F-9A3D-91D96D597AA7}" srcOrd="4" destOrd="0" presId="urn:microsoft.com/office/officeart/2018/2/layout/IconVerticalSolidList"/>
    <dgm:cxn modelId="{8C6D4CC7-915C-40C7-B1A2-957D09E959A4}" type="presParOf" srcId="{96761B28-4AEF-4E4F-9A3D-91D96D597AA7}" destId="{65DFF72C-40E7-4938-AE88-91E1573DB9E0}" srcOrd="0" destOrd="0" presId="urn:microsoft.com/office/officeart/2018/2/layout/IconVerticalSolidList"/>
    <dgm:cxn modelId="{9DD817B6-427E-4444-A612-873B0176D1D6}" type="presParOf" srcId="{96761B28-4AEF-4E4F-9A3D-91D96D597AA7}" destId="{F825E7CF-06C4-4406-9A20-6B3F6CBB009B}" srcOrd="1" destOrd="0" presId="urn:microsoft.com/office/officeart/2018/2/layout/IconVerticalSolidList"/>
    <dgm:cxn modelId="{A183E9F8-0962-4D92-8743-6020C470DFF1}" type="presParOf" srcId="{96761B28-4AEF-4E4F-9A3D-91D96D597AA7}" destId="{4CB93979-E7EF-466E-A852-4F0A3F18F96D}" srcOrd="2" destOrd="0" presId="urn:microsoft.com/office/officeart/2018/2/layout/IconVerticalSolidList"/>
    <dgm:cxn modelId="{28231A1D-66E1-4D8E-A5CF-6874F9DFE36F}" type="presParOf" srcId="{96761B28-4AEF-4E4F-9A3D-91D96D597AA7}" destId="{13002A62-D3F0-460E-ADDF-192E209F4636}" srcOrd="3" destOrd="0" presId="urn:microsoft.com/office/officeart/2018/2/layout/IconVerticalSolidList"/>
    <dgm:cxn modelId="{4BE741D7-B8F4-4BEE-9D6C-61C1E6E18BB0}" type="presParOf" srcId="{7C51CCF1-278F-4778-A61F-9AABEDC0F406}" destId="{76D2B88C-B8A3-427A-AD4A-76AA03E088BD}" srcOrd="5" destOrd="0" presId="urn:microsoft.com/office/officeart/2018/2/layout/IconVerticalSolidList"/>
    <dgm:cxn modelId="{E709D6CD-D37E-4275-BD90-CFDB58F33071}" type="presParOf" srcId="{7C51CCF1-278F-4778-A61F-9AABEDC0F406}" destId="{43B786FC-5403-4869-A2B0-5288A168814F}" srcOrd="6" destOrd="0" presId="urn:microsoft.com/office/officeart/2018/2/layout/IconVerticalSolidList"/>
    <dgm:cxn modelId="{21465304-CCD2-455A-9D2F-A2A8D5DC2A63}" type="presParOf" srcId="{43B786FC-5403-4869-A2B0-5288A168814F}" destId="{F421BC96-9933-4E36-893A-154E14530DD9}" srcOrd="0" destOrd="0" presId="urn:microsoft.com/office/officeart/2018/2/layout/IconVerticalSolidList"/>
    <dgm:cxn modelId="{975073CF-7A7F-40AA-BE09-C798B3D91135}" type="presParOf" srcId="{43B786FC-5403-4869-A2B0-5288A168814F}" destId="{C36B0074-4C47-4A9E-A130-BC8855A5C249}" srcOrd="1" destOrd="0" presId="urn:microsoft.com/office/officeart/2018/2/layout/IconVerticalSolidList"/>
    <dgm:cxn modelId="{1322E341-B845-44C8-AE63-297C8795A084}" type="presParOf" srcId="{43B786FC-5403-4869-A2B0-5288A168814F}" destId="{516B62A0-E37D-405D-8CB7-505AA190CD4F}" srcOrd="2" destOrd="0" presId="urn:microsoft.com/office/officeart/2018/2/layout/IconVerticalSolidList"/>
    <dgm:cxn modelId="{CCDAB700-93DB-4336-B6FA-8C3CFB445517}" type="presParOf" srcId="{43B786FC-5403-4869-A2B0-5288A168814F}" destId="{EE0C559C-1454-45B1-A605-BBB8E139323E}" srcOrd="3" destOrd="0" presId="urn:microsoft.com/office/officeart/2018/2/layout/IconVerticalSolidList"/>
    <dgm:cxn modelId="{79DC209D-256A-4F43-ACD7-E8948F5A7BA9}" type="presParOf" srcId="{7C51CCF1-278F-4778-A61F-9AABEDC0F406}" destId="{0A4E7062-6E95-494E-987E-82A518EA5536}" srcOrd="7" destOrd="0" presId="urn:microsoft.com/office/officeart/2018/2/layout/IconVerticalSolidList"/>
    <dgm:cxn modelId="{6E8A6C36-548D-4188-9C9D-6473033CF481}" type="presParOf" srcId="{7C51CCF1-278F-4778-A61F-9AABEDC0F406}" destId="{C18A9514-E3A5-4456-90D2-360FB0FE0D39}" srcOrd="8" destOrd="0" presId="urn:microsoft.com/office/officeart/2018/2/layout/IconVerticalSolidList"/>
    <dgm:cxn modelId="{93699D02-4BE5-47C6-8AA8-ABAB2FA481B8}" type="presParOf" srcId="{C18A9514-E3A5-4456-90D2-360FB0FE0D39}" destId="{6A8B9043-9FDF-4661-AF71-70ED6C08BB9C}" srcOrd="0" destOrd="0" presId="urn:microsoft.com/office/officeart/2018/2/layout/IconVerticalSolidList"/>
    <dgm:cxn modelId="{FC61FE3B-EC31-420A-B47F-E68250950227}" type="presParOf" srcId="{C18A9514-E3A5-4456-90D2-360FB0FE0D39}" destId="{2EB32FBC-FF29-47CD-A9F9-C1B976576F39}" srcOrd="1" destOrd="0" presId="urn:microsoft.com/office/officeart/2018/2/layout/IconVerticalSolidList"/>
    <dgm:cxn modelId="{BA9F3BDC-1010-4BCD-814F-A6FC12D754C8}" type="presParOf" srcId="{C18A9514-E3A5-4456-90D2-360FB0FE0D39}" destId="{ABC20364-53FF-4CEA-99E0-011486BB6EE4}" srcOrd="2" destOrd="0" presId="urn:microsoft.com/office/officeart/2018/2/layout/IconVerticalSolidList"/>
    <dgm:cxn modelId="{09829A3A-C712-4EA9-995C-EEE83475EC5B}" type="presParOf" srcId="{C18A9514-E3A5-4456-90D2-360FB0FE0D39}" destId="{EBF10781-2A0D-4FC3-9ADC-DEEFD8503DD5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97FB012-9E79-42F4-BE05-AD271BD53BF8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9C253468-8F0B-4033-96CD-1C746409101D}">
      <dgm:prSet/>
      <dgm:spPr/>
      <dgm:t>
        <a:bodyPr/>
        <a:lstStyle/>
        <a:p>
          <a:r>
            <a:rPr lang="en-US" b="1"/>
            <a:t>Part of Windows</a:t>
          </a:r>
          <a:r>
            <a:rPr lang="en-US"/>
            <a:t> – everything required for this feature ships with Windows 10 Pro and Enterprise. No need to download a VHD!</a:t>
          </a:r>
        </a:p>
      </dgm:t>
    </dgm:pt>
    <dgm:pt modelId="{1878343C-E5AC-4512-95DA-1B19790D28D9}" type="parTrans" cxnId="{447937A8-0D4C-4827-B321-3374BE336A18}">
      <dgm:prSet/>
      <dgm:spPr/>
      <dgm:t>
        <a:bodyPr/>
        <a:lstStyle/>
        <a:p>
          <a:endParaRPr lang="en-US"/>
        </a:p>
      </dgm:t>
    </dgm:pt>
    <dgm:pt modelId="{46F71293-EA3D-4572-932C-D8EFE4616C81}" type="sibTrans" cxnId="{447937A8-0D4C-4827-B321-3374BE336A18}">
      <dgm:prSet/>
      <dgm:spPr/>
      <dgm:t>
        <a:bodyPr/>
        <a:lstStyle/>
        <a:p>
          <a:endParaRPr lang="en-US"/>
        </a:p>
      </dgm:t>
    </dgm:pt>
    <dgm:pt modelId="{A2751BDA-1800-4747-BC4D-7686611F6226}">
      <dgm:prSet/>
      <dgm:spPr/>
      <dgm:t>
        <a:bodyPr/>
        <a:lstStyle/>
        <a:p>
          <a:r>
            <a:rPr lang="en-US" b="1"/>
            <a:t>Pristine</a:t>
          </a:r>
          <a:r>
            <a:rPr lang="en-US"/>
            <a:t> – every time Windows Sandbox runs, it’s as clean as a brand-new installation of Windows</a:t>
          </a:r>
        </a:p>
      </dgm:t>
    </dgm:pt>
    <dgm:pt modelId="{F4F35F6B-C56E-4726-B423-188D54363194}" type="parTrans" cxnId="{0C3D1F4B-3DD2-4277-A40A-529A5E8A9AB4}">
      <dgm:prSet/>
      <dgm:spPr/>
      <dgm:t>
        <a:bodyPr/>
        <a:lstStyle/>
        <a:p>
          <a:endParaRPr lang="en-US"/>
        </a:p>
      </dgm:t>
    </dgm:pt>
    <dgm:pt modelId="{59FBE0E3-681A-4CA5-9B0C-25E0C9776C01}" type="sibTrans" cxnId="{0C3D1F4B-3DD2-4277-A40A-529A5E8A9AB4}">
      <dgm:prSet/>
      <dgm:spPr/>
      <dgm:t>
        <a:bodyPr/>
        <a:lstStyle/>
        <a:p>
          <a:endParaRPr lang="en-US"/>
        </a:p>
      </dgm:t>
    </dgm:pt>
    <dgm:pt modelId="{9ACD1ADB-FC63-4A13-AB65-000B10AFB005}">
      <dgm:prSet/>
      <dgm:spPr/>
      <dgm:t>
        <a:bodyPr/>
        <a:lstStyle/>
        <a:p>
          <a:r>
            <a:rPr lang="en-US" b="1"/>
            <a:t>Disposable</a:t>
          </a:r>
          <a:r>
            <a:rPr lang="en-US"/>
            <a:t> – nothing persists on the device; everything is discarded after you close the application</a:t>
          </a:r>
        </a:p>
      </dgm:t>
    </dgm:pt>
    <dgm:pt modelId="{7851F843-FE6D-445B-A130-5CA67EAF40DA}" type="parTrans" cxnId="{98C1205B-C6A7-401D-9250-4E54B395F193}">
      <dgm:prSet/>
      <dgm:spPr/>
      <dgm:t>
        <a:bodyPr/>
        <a:lstStyle/>
        <a:p>
          <a:endParaRPr lang="en-US"/>
        </a:p>
      </dgm:t>
    </dgm:pt>
    <dgm:pt modelId="{A2A121BC-7BFD-485A-AE2C-1C5A7F990786}" type="sibTrans" cxnId="{98C1205B-C6A7-401D-9250-4E54B395F193}">
      <dgm:prSet/>
      <dgm:spPr/>
      <dgm:t>
        <a:bodyPr/>
        <a:lstStyle/>
        <a:p>
          <a:endParaRPr lang="en-US"/>
        </a:p>
      </dgm:t>
    </dgm:pt>
    <dgm:pt modelId="{CE52A807-2E44-44A7-BD1F-972165263014}">
      <dgm:prSet/>
      <dgm:spPr/>
      <dgm:t>
        <a:bodyPr/>
        <a:lstStyle/>
        <a:p>
          <a:r>
            <a:rPr lang="en-US" b="1"/>
            <a:t>Secure</a:t>
          </a:r>
          <a:r>
            <a:rPr lang="en-US"/>
            <a:t> – uses hardware-based virtualization for kernel isolation, which relies on the Microsoft’s hypervisor to run a separate kernel which isolates Windows Sandbox from the host</a:t>
          </a:r>
        </a:p>
      </dgm:t>
    </dgm:pt>
    <dgm:pt modelId="{F75FDE09-6431-4BDA-81CD-171C4E976C5D}" type="parTrans" cxnId="{2ED500FA-77E0-460B-BD14-9C496FB30CDB}">
      <dgm:prSet/>
      <dgm:spPr/>
      <dgm:t>
        <a:bodyPr/>
        <a:lstStyle/>
        <a:p>
          <a:endParaRPr lang="en-US"/>
        </a:p>
      </dgm:t>
    </dgm:pt>
    <dgm:pt modelId="{50044EA2-C92E-4D24-BA80-8B58853FEE17}" type="sibTrans" cxnId="{2ED500FA-77E0-460B-BD14-9C496FB30CDB}">
      <dgm:prSet/>
      <dgm:spPr/>
      <dgm:t>
        <a:bodyPr/>
        <a:lstStyle/>
        <a:p>
          <a:endParaRPr lang="en-US"/>
        </a:p>
      </dgm:t>
    </dgm:pt>
    <dgm:pt modelId="{4E9A62AB-B9A8-46A3-BC76-0309EEB3F739}">
      <dgm:prSet/>
      <dgm:spPr/>
      <dgm:t>
        <a:bodyPr/>
        <a:lstStyle/>
        <a:p>
          <a:r>
            <a:rPr lang="en-US" b="1"/>
            <a:t>Efficient</a:t>
          </a:r>
          <a:r>
            <a:rPr lang="en-US"/>
            <a:t> – uses integrated kernel scheduler, smart memory management, and virtual GPU</a:t>
          </a:r>
        </a:p>
      </dgm:t>
    </dgm:pt>
    <dgm:pt modelId="{B98E6C91-92FE-43F1-AF6D-2C510C219638}" type="parTrans" cxnId="{573A1E45-4765-43BD-9628-1B447F9A2B6D}">
      <dgm:prSet/>
      <dgm:spPr/>
      <dgm:t>
        <a:bodyPr/>
        <a:lstStyle/>
        <a:p>
          <a:endParaRPr lang="en-US"/>
        </a:p>
      </dgm:t>
    </dgm:pt>
    <dgm:pt modelId="{F919BF6F-A796-44C5-873D-06795BD8FAB3}" type="sibTrans" cxnId="{573A1E45-4765-43BD-9628-1B447F9A2B6D}">
      <dgm:prSet/>
      <dgm:spPr/>
      <dgm:t>
        <a:bodyPr/>
        <a:lstStyle/>
        <a:p>
          <a:endParaRPr lang="en-US"/>
        </a:p>
      </dgm:t>
    </dgm:pt>
    <dgm:pt modelId="{7C51CCF1-278F-4778-A61F-9AABEDC0F406}" type="pres">
      <dgm:prSet presAssocID="{F97FB012-9E79-42F4-BE05-AD271BD53BF8}" presName="root" presStyleCnt="0">
        <dgm:presLayoutVars>
          <dgm:dir/>
          <dgm:resizeHandles val="exact"/>
        </dgm:presLayoutVars>
      </dgm:prSet>
      <dgm:spPr/>
    </dgm:pt>
    <dgm:pt modelId="{D128400F-DE8A-49A5-B5C4-9534BFB7D438}" type="pres">
      <dgm:prSet presAssocID="{9C253468-8F0B-4033-96CD-1C746409101D}" presName="compNode" presStyleCnt="0"/>
      <dgm:spPr/>
    </dgm:pt>
    <dgm:pt modelId="{5DA6F812-8055-4592-AE49-35D52F505C58}" type="pres">
      <dgm:prSet presAssocID="{9C253468-8F0B-4033-96CD-1C746409101D}" presName="bgRect" presStyleLbl="bgShp" presStyleIdx="0" presStyleCnt="5"/>
      <dgm:spPr/>
    </dgm:pt>
    <dgm:pt modelId="{21BAA594-3D4B-4AE4-8C08-C38684089725}" type="pres">
      <dgm:prSet presAssocID="{9C253468-8F0B-4033-96CD-1C746409101D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owser Window"/>
        </a:ext>
      </dgm:extLst>
    </dgm:pt>
    <dgm:pt modelId="{7578FDA5-49DD-4EEC-87FA-6AA5ED8A0332}" type="pres">
      <dgm:prSet presAssocID="{9C253468-8F0B-4033-96CD-1C746409101D}" presName="spaceRect" presStyleCnt="0"/>
      <dgm:spPr/>
    </dgm:pt>
    <dgm:pt modelId="{A3516C0F-5698-4F5F-9DD9-64479D9699FE}" type="pres">
      <dgm:prSet presAssocID="{9C253468-8F0B-4033-96CD-1C746409101D}" presName="parTx" presStyleLbl="revTx" presStyleIdx="0" presStyleCnt="5">
        <dgm:presLayoutVars>
          <dgm:chMax val="0"/>
          <dgm:chPref val="0"/>
        </dgm:presLayoutVars>
      </dgm:prSet>
      <dgm:spPr/>
    </dgm:pt>
    <dgm:pt modelId="{A0E8326E-A430-4FD9-A2F5-AC2211C69609}" type="pres">
      <dgm:prSet presAssocID="{46F71293-EA3D-4572-932C-D8EFE4616C81}" presName="sibTrans" presStyleCnt="0"/>
      <dgm:spPr/>
    </dgm:pt>
    <dgm:pt modelId="{70FCEA3F-3F6C-454F-8015-4832BB9845BC}" type="pres">
      <dgm:prSet presAssocID="{A2751BDA-1800-4747-BC4D-7686611F6226}" presName="compNode" presStyleCnt="0"/>
      <dgm:spPr/>
    </dgm:pt>
    <dgm:pt modelId="{2B8B6481-B8CC-4E38-9063-923397CF8D22}" type="pres">
      <dgm:prSet presAssocID="{A2751BDA-1800-4747-BC4D-7686611F6226}" presName="bgRect" presStyleLbl="bgShp" presStyleIdx="1" presStyleCnt="5"/>
      <dgm:spPr/>
    </dgm:pt>
    <dgm:pt modelId="{B9EBD291-00CE-47F3-AE77-EFBF4E59AB89}" type="pres">
      <dgm:prSet presAssocID="{A2751BDA-1800-4747-BC4D-7686611F6226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p and bucket"/>
        </a:ext>
      </dgm:extLst>
    </dgm:pt>
    <dgm:pt modelId="{FA3D7076-1039-460B-BC28-BF9F4B032F81}" type="pres">
      <dgm:prSet presAssocID="{A2751BDA-1800-4747-BC4D-7686611F6226}" presName="spaceRect" presStyleCnt="0"/>
      <dgm:spPr/>
    </dgm:pt>
    <dgm:pt modelId="{1F5A3524-FDB6-4696-80C9-8D7B98BC6E35}" type="pres">
      <dgm:prSet presAssocID="{A2751BDA-1800-4747-BC4D-7686611F6226}" presName="parTx" presStyleLbl="revTx" presStyleIdx="1" presStyleCnt="5">
        <dgm:presLayoutVars>
          <dgm:chMax val="0"/>
          <dgm:chPref val="0"/>
        </dgm:presLayoutVars>
      </dgm:prSet>
      <dgm:spPr/>
    </dgm:pt>
    <dgm:pt modelId="{D629A465-5895-45EE-B357-85B88020C7E8}" type="pres">
      <dgm:prSet presAssocID="{59FBE0E3-681A-4CA5-9B0C-25E0C9776C01}" presName="sibTrans" presStyleCnt="0"/>
      <dgm:spPr/>
    </dgm:pt>
    <dgm:pt modelId="{96761B28-4AEF-4E4F-9A3D-91D96D597AA7}" type="pres">
      <dgm:prSet presAssocID="{9ACD1ADB-FC63-4A13-AB65-000B10AFB005}" presName="compNode" presStyleCnt="0"/>
      <dgm:spPr/>
    </dgm:pt>
    <dgm:pt modelId="{65DFF72C-40E7-4938-AE88-91E1573DB9E0}" type="pres">
      <dgm:prSet presAssocID="{9ACD1ADB-FC63-4A13-AB65-000B10AFB005}" presName="bgRect" presStyleLbl="bgShp" presStyleIdx="2" presStyleCnt="5"/>
      <dgm:spPr/>
    </dgm:pt>
    <dgm:pt modelId="{F825E7CF-06C4-4406-9A20-6B3F6CBB009B}" type="pres">
      <dgm:prSet presAssocID="{9ACD1ADB-FC63-4A13-AB65-000B10AFB005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Irritant"/>
        </a:ext>
      </dgm:extLst>
    </dgm:pt>
    <dgm:pt modelId="{4CB93979-E7EF-466E-A852-4F0A3F18F96D}" type="pres">
      <dgm:prSet presAssocID="{9ACD1ADB-FC63-4A13-AB65-000B10AFB005}" presName="spaceRect" presStyleCnt="0"/>
      <dgm:spPr/>
    </dgm:pt>
    <dgm:pt modelId="{13002A62-D3F0-460E-ADDF-192E209F4636}" type="pres">
      <dgm:prSet presAssocID="{9ACD1ADB-FC63-4A13-AB65-000B10AFB005}" presName="parTx" presStyleLbl="revTx" presStyleIdx="2" presStyleCnt="5">
        <dgm:presLayoutVars>
          <dgm:chMax val="0"/>
          <dgm:chPref val="0"/>
        </dgm:presLayoutVars>
      </dgm:prSet>
      <dgm:spPr/>
    </dgm:pt>
    <dgm:pt modelId="{76D2B88C-B8A3-427A-AD4A-76AA03E088BD}" type="pres">
      <dgm:prSet presAssocID="{A2A121BC-7BFD-485A-AE2C-1C5A7F990786}" presName="sibTrans" presStyleCnt="0"/>
      <dgm:spPr/>
    </dgm:pt>
    <dgm:pt modelId="{43B786FC-5403-4869-A2B0-5288A168814F}" type="pres">
      <dgm:prSet presAssocID="{CE52A807-2E44-44A7-BD1F-972165263014}" presName="compNode" presStyleCnt="0"/>
      <dgm:spPr/>
    </dgm:pt>
    <dgm:pt modelId="{F421BC96-9933-4E36-893A-154E14530DD9}" type="pres">
      <dgm:prSet presAssocID="{CE52A807-2E44-44A7-BD1F-972165263014}" presName="bgRect" presStyleLbl="bgShp" presStyleIdx="3" presStyleCnt="5"/>
      <dgm:spPr/>
    </dgm:pt>
    <dgm:pt modelId="{C36B0074-4C47-4A9E-A130-BC8855A5C249}" type="pres">
      <dgm:prSet presAssocID="{CE52A807-2E44-44A7-BD1F-972165263014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516B62A0-E37D-405D-8CB7-505AA190CD4F}" type="pres">
      <dgm:prSet presAssocID="{CE52A807-2E44-44A7-BD1F-972165263014}" presName="spaceRect" presStyleCnt="0"/>
      <dgm:spPr/>
    </dgm:pt>
    <dgm:pt modelId="{EE0C559C-1454-45B1-A605-BBB8E139323E}" type="pres">
      <dgm:prSet presAssocID="{CE52A807-2E44-44A7-BD1F-972165263014}" presName="parTx" presStyleLbl="revTx" presStyleIdx="3" presStyleCnt="5">
        <dgm:presLayoutVars>
          <dgm:chMax val="0"/>
          <dgm:chPref val="0"/>
        </dgm:presLayoutVars>
      </dgm:prSet>
      <dgm:spPr/>
    </dgm:pt>
    <dgm:pt modelId="{0A4E7062-6E95-494E-987E-82A518EA5536}" type="pres">
      <dgm:prSet presAssocID="{50044EA2-C92E-4D24-BA80-8B58853FEE17}" presName="sibTrans" presStyleCnt="0"/>
      <dgm:spPr/>
    </dgm:pt>
    <dgm:pt modelId="{C18A9514-E3A5-4456-90D2-360FB0FE0D39}" type="pres">
      <dgm:prSet presAssocID="{4E9A62AB-B9A8-46A3-BC76-0309EEB3F739}" presName="compNode" presStyleCnt="0"/>
      <dgm:spPr/>
    </dgm:pt>
    <dgm:pt modelId="{6A8B9043-9FDF-4661-AF71-70ED6C08BB9C}" type="pres">
      <dgm:prSet presAssocID="{4E9A62AB-B9A8-46A3-BC76-0309EEB3F739}" presName="bgRect" presStyleLbl="bgShp" presStyleIdx="4" presStyleCnt="5"/>
      <dgm:spPr/>
    </dgm:pt>
    <dgm:pt modelId="{2EB32FBC-FF29-47CD-A9F9-C1B976576F39}" type="pres">
      <dgm:prSet presAssocID="{4E9A62AB-B9A8-46A3-BC76-0309EEB3F739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ABC20364-53FF-4CEA-99E0-011486BB6EE4}" type="pres">
      <dgm:prSet presAssocID="{4E9A62AB-B9A8-46A3-BC76-0309EEB3F739}" presName="spaceRect" presStyleCnt="0"/>
      <dgm:spPr/>
    </dgm:pt>
    <dgm:pt modelId="{EBF10781-2A0D-4FC3-9ADC-DEEFD8503DD5}" type="pres">
      <dgm:prSet presAssocID="{4E9A62AB-B9A8-46A3-BC76-0309EEB3F739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A0F8A31A-44F3-44AF-99DD-9FF8504855B8}" type="presOf" srcId="{9ACD1ADB-FC63-4A13-AB65-000B10AFB005}" destId="{13002A62-D3F0-460E-ADDF-192E209F4636}" srcOrd="0" destOrd="0" presId="urn:microsoft.com/office/officeart/2018/2/layout/IconVerticalSolidList"/>
    <dgm:cxn modelId="{98C1205B-C6A7-401D-9250-4E54B395F193}" srcId="{F97FB012-9E79-42F4-BE05-AD271BD53BF8}" destId="{9ACD1ADB-FC63-4A13-AB65-000B10AFB005}" srcOrd="2" destOrd="0" parTransId="{7851F843-FE6D-445B-A130-5CA67EAF40DA}" sibTransId="{A2A121BC-7BFD-485A-AE2C-1C5A7F990786}"/>
    <dgm:cxn modelId="{573A1E45-4765-43BD-9628-1B447F9A2B6D}" srcId="{F97FB012-9E79-42F4-BE05-AD271BD53BF8}" destId="{4E9A62AB-B9A8-46A3-BC76-0309EEB3F739}" srcOrd="4" destOrd="0" parTransId="{B98E6C91-92FE-43F1-AF6D-2C510C219638}" sibTransId="{F919BF6F-A796-44C5-873D-06795BD8FAB3}"/>
    <dgm:cxn modelId="{0C3D1F4B-3DD2-4277-A40A-529A5E8A9AB4}" srcId="{F97FB012-9E79-42F4-BE05-AD271BD53BF8}" destId="{A2751BDA-1800-4747-BC4D-7686611F6226}" srcOrd="1" destOrd="0" parTransId="{F4F35F6B-C56E-4726-B423-188D54363194}" sibTransId="{59FBE0E3-681A-4CA5-9B0C-25E0C9776C01}"/>
    <dgm:cxn modelId="{F2B8A876-D3C0-4B15-9E82-405BDC7745A5}" type="presOf" srcId="{A2751BDA-1800-4747-BC4D-7686611F6226}" destId="{1F5A3524-FDB6-4696-80C9-8D7B98BC6E35}" srcOrd="0" destOrd="0" presId="urn:microsoft.com/office/officeart/2018/2/layout/IconVerticalSolidList"/>
    <dgm:cxn modelId="{C58BFBA5-2533-4FBC-A9DE-A46CC6FF4DFF}" type="presOf" srcId="{4E9A62AB-B9A8-46A3-BC76-0309EEB3F739}" destId="{EBF10781-2A0D-4FC3-9ADC-DEEFD8503DD5}" srcOrd="0" destOrd="0" presId="urn:microsoft.com/office/officeart/2018/2/layout/IconVerticalSolidList"/>
    <dgm:cxn modelId="{447937A8-0D4C-4827-B321-3374BE336A18}" srcId="{F97FB012-9E79-42F4-BE05-AD271BD53BF8}" destId="{9C253468-8F0B-4033-96CD-1C746409101D}" srcOrd="0" destOrd="0" parTransId="{1878343C-E5AC-4512-95DA-1B19790D28D9}" sibTransId="{46F71293-EA3D-4572-932C-D8EFE4616C81}"/>
    <dgm:cxn modelId="{75E686A8-41F6-4F26-9699-12757114303B}" type="presOf" srcId="{F97FB012-9E79-42F4-BE05-AD271BD53BF8}" destId="{7C51CCF1-278F-4778-A61F-9AABEDC0F406}" srcOrd="0" destOrd="0" presId="urn:microsoft.com/office/officeart/2018/2/layout/IconVerticalSolidList"/>
    <dgm:cxn modelId="{A17DDCED-A5E5-4BDF-9094-415249F3AAA0}" type="presOf" srcId="{9C253468-8F0B-4033-96CD-1C746409101D}" destId="{A3516C0F-5698-4F5F-9DD9-64479D9699FE}" srcOrd="0" destOrd="0" presId="urn:microsoft.com/office/officeart/2018/2/layout/IconVerticalSolidList"/>
    <dgm:cxn modelId="{0A0BBBF7-DC24-453E-9A2B-B103E04BE551}" type="presOf" srcId="{CE52A807-2E44-44A7-BD1F-972165263014}" destId="{EE0C559C-1454-45B1-A605-BBB8E139323E}" srcOrd="0" destOrd="0" presId="urn:microsoft.com/office/officeart/2018/2/layout/IconVerticalSolidList"/>
    <dgm:cxn modelId="{2ED500FA-77E0-460B-BD14-9C496FB30CDB}" srcId="{F97FB012-9E79-42F4-BE05-AD271BD53BF8}" destId="{CE52A807-2E44-44A7-BD1F-972165263014}" srcOrd="3" destOrd="0" parTransId="{F75FDE09-6431-4BDA-81CD-171C4E976C5D}" sibTransId="{50044EA2-C92E-4D24-BA80-8B58853FEE17}"/>
    <dgm:cxn modelId="{9F7B2BD5-C22B-4662-A20B-503A459B717F}" type="presParOf" srcId="{7C51CCF1-278F-4778-A61F-9AABEDC0F406}" destId="{D128400F-DE8A-49A5-B5C4-9534BFB7D438}" srcOrd="0" destOrd="0" presId="urn:microsoft.com/office/officeart/2018/2/layout/IconVerticalSolidList"/>
    <dgm:cxn modelId="{9D67EF04-68D1-4186-B857-2E4B552E82EF}" type="presParOf" srcId="{D128400F-DE8A-49A5-B5C4-9534BFB7D438}" destId="{5DA6F812-8055-4592-AE49-35D52F505C58}" srcOrd="0" destOrd="0" presId="urn:microsoft.com/office/officeart/2018/2/layout/IconVerticalSolidList"/>
    <dgm:cxn modelId="{A063AFA8-2C7A-4DD4-A8C8-5D1485F9E186}" type="presParOf" srcId="{D128400F-DE8A-49A5-B5C4-9534BFB7D438}" destId="{21BAA594-3D4B-4AE4-8C08-C38684089725}" srcOrd="1" destOrd="0" presId="urn:microsoft.com/office/officeart/2018/2/layout/IconVerticalSolidList"/>
    <dgm:cxn modelId="{2F0B452A-EC0C-44A0-AB2F-1B6024E5BED4}" type="presParOf" srcId="{D128400F-DE8A-49A5-B5C4-9534BFB7D438}" destId="{7578FDA5-49DD-4EEC-87FA-6AA5ED8A0332}" srcOrd="2" destOrd="0" presId="urn:microsoft.com/office/officeart/2018/2/layout/IconVerticalSolidList"/>
    <dgm:cxn modelId="{143E0DAD-8627-4646-AB94-25134E88B067}" type="presParOf" srcId="{D128400F-DE8A-49A5-B5C4-9534BFB7D438}" destId="{A3516C0F-5698-4F5F-9DD9-64479D9699FE}" srcOrd="3" destOrd="0" presId="urn:microsoft.com/office/officeart/2018/2/layout/IconVerticalSolidList"/>
    <dgm:cxn modelId="{65C1C603-C384-4D07-BFB8-5C05BD59B4FD}" type="presParOf" srcId="{7C51CCF1-278F-4778-A61F-9AABEDC0F406}" destId="{A0E8326E-A430-4FD9-A2F5-AC2211C69609}" srcOrd="1" destOrd="0" presId="urn:microsoft.com/office/officeart/2018/2/layout/IconVerticalSolidList"/>
    <dgm:cxn modelId="{64374C7B-53E2-4D13-A223-C3F571BBDF3E}" type="presParOf" srcId="{7C51CCF1-278F-4778-A61F-9AABEDC0F406}" destId="{70FCEA3F-3F6C-454F-8015-4832BB9845BC}" srcOrd="2" destOrd="0" presId="urn:microsoft.com/office/officeart/2018/2/layout/IconVerticalSolidList"/>
    <dgm:cxn modelId="{533A23F6-1927-4761-B9C1-8F034D40DCE8}" type="presParOf" srcId="{70FCEA3F-3F6C-454F-8015-4832BB9845BC}" destId="{2B8B6481-B8CC-4E38-9063-923397CF8D22}" srcOrd="0" destOrd="0" presId="urn:microsoft.com/office/officeart/2018/2/layout/IconVerticalSolidList"/>
    <dgm:cxn modelId="{F25B89C7-AA2C-4027-8A2F-3B9CD31C9DD4}" type="presParOf" srcId="{70FCEA3F-3F6C-454F-8015-4832BB9845BC}" destId="{B9EBD291-00CE-47F3-AE77-EFBF4E59AB89}" srcOrd="1" destOrd="0" presId="urn:microsoft.com/office/officeart/2018/2/layout/IconVerticalSolidList"/>
    <dgm:cxn modelId="{2B66221F-83C7-4079-94D1-68C1FD6B52AA}" type="presParOf" srcId="{70FCEA3F-3F6C-454F-8015-4832BB9845BC}" destId="{FA3D7076-1039-460B-BC28-BF9F4B032F81}" srcOrd="2" destOrd="0" presId="urn:microsoft.com/office/officeart/2018/2/layout/IconVerticalSolidList"/>
    <dgm:cxn modelId="{38E2E10D-A6D4-41EA-86A0-E38B9AAD5D3B}" type="presParOf" srcId="{70FCEA3F-3F6C-454F-8015-4832BB9845BC}" destId="{1F5A3524-FDB6-4696-80C9-8D7B98BC6E35}" srcOrd="3" destOrd="0" presId="urn:microsoft.com/office/officeart/2018/2/layout/IconVerticalSolidList"/>
    <dgm:cxn modelId="{03128E44-E569-4EA2-B1CB-CDD568B30762}" type="presParOf" srcId="{7C51CCF1-278F-4778-A61F-9AABEDC0F406}" destId="{D629A465-5895-45EE-B357-85B88020C7E8}" srcOrd="3" destOrd="0" presId="urn:microsoft.com/office/officeart/2018/2/layout/IconVerticalSolidList"/>
    <dgm:cxn modelId="{A1DEEAFF-A698-4013-8F9B-4265D58D74E6}" type="presParOf" srcId="{7C51CCF1-278F-4778-A61F-9AABEDC0F406}" destId="{96761B28-4AEF-4E4F-9A3D-91D96D597AA7}" srcOrd="4" destOrd="0" presId="urn:microsoft.com/office/officeart/2018/2/layout/IconVerticalSolidList"/>
    <dgm:cxn modelId="{8C6D4CC7-915C-40C7-B1A2-957D09E959A4}" type="presParOf" srcId="{96761B28-4AEF-4E4F-9A3D-91D96D597AA7}" destId="{65DFF72C-40E7-4938-AE88-91E1573DB9E0}" srcOrd="0" destOrd="0" presId="urn:microsoft.com/office/officeart/2018/2/layout/IconVerticalSolidList"/>
    <dgm:cxn modelId="{9DD817B6-427E-4444-A612-873B0176D1D6}" type="presParOf" srcId="{96761B28-4AEF-4E4F-9A3D-91D96D597AA7}" destId="{F825E7CF-06C4-4406-9A20-6B3F6CBB009B}" srcOrd="1" destOrd="0" presId="urn:microsoft.com/office/officeart/2018/2/layout/IconVerticalSolidList"/>
    <dgm:cxn modelId="{A183E9F8-0962-4D92-8743-6020C470DFF1}" type="presParOf" srcId="{96761B28-4AEF-4E4F-9A3D-91D96D597AA7}" destId="{4CB93979-E7EF-466E-A852-4F0A3F18F96D}" srcOrd="2" destOrd="0" presId="urn:microsoft.com/office/officeart/2018/2/layout/IconVerticalSolidList"/>
    <dgm:cxn modelId="{28231A1D-66E1-4D8E-A5CF-6874F9DFE36F}" type="presParOf" srcId="{96761B28-4AEF-4E4F-9A3D-91D96D597AA7}" destId="{13002A62-D3F0-460E-ADDF-192E209F4636}" srcOrd="3" destOrd="0" presId="urn:microsoft.com/office/officeart/2018/2/layout/IconVerticalSolidList"/>
    <dgm:cxn modelId="{4BE741D7-B8F4-4BEE-9D6C-61C1E6E18BB0}" type="presParOf" srcId="{7C51CCF1-278F-4778-A61F-9AABEDC0F406}" destId="{76D2B88C-B8A3-427A-AD4A-76AA03E088BD}" srcOrd="5" destOrd="0" presId="urn:microsoft.com/office/officeart/2018/2/layout/IconVerticalSolidList"/>
    <dgm:cxn modelId="{E709D6CD-D37E-4275-BD90-CFDB58F33071}" type="presParOf" srcId="{7C51CCF1-278F-4778-A61F-9AABEDC0F406}" destId="{43B786FC-5403-4869-A2B0-5288A168814F}" srcOrd="6" destOrd="0" presId="urn:microsoft.com/office/officeart/2018/2/layout/IconVerticalSolidList"/>
    <dgm:cxn modelId="{21465304-CCD2-455A-9D2F-A2A8D5DC2A63}" type="presParOf" srcId="{43B786FC-5403-4869-A2B0-5288A168814F}" destId="{F421BC96-9933-4E36-893A-154E14530DD9}" srcOrd="0" destOrd="0" presId="urn:microsoft.com/office/officeart/2018/2/layout/IconVerticalSolidList"/>
    <dgm:cxn modelId="{975073CF-7A7F-40AA-BE09-C798B3D91135}" type="presParOf" srcId="{43B786FC-5403-4869-A2B0-5288A168814F}" destId="{C36B0074-4C47-4A9E-A130-BC8855A5C249}" srcOrd="1" destOrd="0" presId="urn:microsoft.com/office/officeart/2018/2/layout/IconVerticalSolidList"/>
    <dgm:cxn modelId="{1322E341-B845-44C8-AE63-297C8795A084}" type="presParOf" srcId="{43B786FC-5403-4869-A2B0-5288A168814F}" destId="{516B62A0-E37D-405D-8CB7-505AA190CD4F}" srcOrd="2" destOrd="0" presId="urn:microsoft.com/office/officeart/2018/2/layout/IconVerticalSolidList"/>
    <dgm:cxn modelId="{CCDAB700-93DB-4336-B6FA-8C3CFB445517}" type="presParOf" srcId="{43B786FC-5403-4869-A2B0-5288A168814F}" destId="{EE0C559C-1454-45B1-A605-BBB8E139323E}" srcOrd="3" destOrd="0" presId="urn:microsoft.com/office/officeart/2018/2/layout/IconVerticalSolidList"/>
    <dgm:cxn modelId="{79DC209D-256A-4F43-ACD7-E8948F5A7BA9}" type="presParOf" srcId="{7C51CCF1-278F-4778-A61F-9AABEDC0F406}" destId="{0A4E7062-6E95-494E-987E-82A518EA5536}" srcOrd="7" destOrd="0" presId="urn:microsoft.com/office/officeart/2018/2/layout/IconVerticalSolidList"/>
    <dgm:cxn modelId="{6E8A6C36-548D-4188-9C9D-6473033CF481}" type="presParOf" srcId="{7C51CCF1-278F-4778-A61F-9AABEDC0F406}" destId="{C18A9514-E3A5-4456-90D2-360FB0FE0D39}" srcOrd="8" destOrd="0" presId="urn:microsoft.com/office/officeart/2018/2/layout/IconVerticalSolidList"/>
    <dgm:cxn modelId="{93699D02-4BE5-47C6-8AA8-ABAB2FA481B8}" type="presParOf" srcId="{C18A9514-E3A5-4456-90D2-360FB0FE0D39}" destId="{6A8B9043-9FDF-4661-AF71-70ED6C08BB9C}" srcOrd="0" destOrd="0" presId="urn:microsoft.com/office/officeart/2018/2/layout/IconVerticalSolidList"/>
    <dgm:cxn modelId="{FC61FE3B-EC31-420A-B47F-E68250950227}" type="presParOf" srcId="{C18A9514-E3A5-4456-90D2-360FB0FE0D39}" destId="{2EB32FBC-FF29-47CD-A9F9-C1B976576F39}" srcOrd="1" destOrd="0" presId="urn:microsoft.com/office/officeart/2018/2/layout/IconVerticalSolidList"/>
    <dgm:cxn modelId="{BA9F3BDC-1010-4BCD-814F-A6FC12D754C8}" type="presParOf" srcId="{C18A9514-E3A5-4456-90D2-360FB0FE0D39}" destId="{ABC20364-53FF-4CEA-99E0-011486BB6EE4}" srcOrd="2" destOrd="0" presId="urn:microsoft.com/office/officeart/2018/2/layout/IconVerticalSolidList"/>
    <dgm:cxn modelId="{09829A3A-C712-4EA9-995C-EEE83475EC5B}" type="presParOf" srcId="{C18A9514-E3A5-4456-90D2-360FB0FE0D39}" destId="{EBF10781-2A0D-4FC3-9ADC-DEEFD8503DD5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A6F812-8055-4592-AE49-35D52F505C58}">
      <dsp:nvSpPr>
        <dsp:cNvPr id="0" name=""/>
        <dsp:cNvSpPr/>
      </dsp:nvSpPr>
      <dsp:spPr>
        <a:xfrm>
          <a:off x="0" y="4795"/>
          <a:ext cx="6623999" cy="558578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1BAA594-3D4B-4AE4-8C08-C38684089725}">
      <dsp:nvSpPr>
        <dsp:cNvPr id="0" name=""/>
        <dsp:cNvSpPr/>
      </dsp:nvSpPr>
      <dsp:spPr>
        <a:xfrm>
          <a:off x="168970" y="130476"/>
          <a:ext cx="307518" cy="30721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516C0F-5698-4F5F-9DD9-64479D9699FE}">
      <dsp:nvSpPr>
        <dsp:cNvPr id="0" name=""/>
        <dsp:cNvSpPr/>
      </dsp:nvSpPr>
      <dsp:spPr>
        <a:xfrm>
          <a:off x="645459" y="4795"/>
          <a:ext cx="5939769" cy="6284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506" tIns="66506" rIns="66506" bIns="66506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/>
            <a:t>Part of Windows</a:t>
          </a:r>
          <a:r>
            <a:rPr lang="en-US" sz="1400" kern="1200"/>
            <a:t> – everything required for this feature ships with Windows 10 Pro and Enterprise. No need to download a VHD!</a:t>
          </a:r>
        </a:p>
      </dsp:txBody>
      <dsp:txXfrm>
        <a:off x="645459" y="4795"/>
        <a:ext cx="5939769" cy="628401"/>
      </dsp:txXfrm>
    </dsp:sp>
    <dsp:sp modelId="{2B8B6481-B8CC-4E38-9063-923397CF8D22}">
      <dsp:nvSpPr>
        <dsp:cNvPr id="0" name=""/>
        <dsp:cNvSpPr/>
      </dsp:nvSpPr>
      <dsp:spPr>
        <a:xfrm>
          <a:off x="0" y="790297"/>
          <a:ext cx="6623999" cy="558578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9EBD291-00CE-47F3-AE77-EFBF4E59AB89}">
      <dsp:nvSpPr>
        <dsp:cNvPr id="0" name=""/>
        <dsp:cNvSpPr/>
      </dsp:nvSpPr>
      <dsp:spPr>
        <a:xfrm>
          <a:off x="168970" y="915977"/>
          <a:ext cx="307518" cy="30721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5A3524-FDB6-4696-80C9-8D7B98BC6E35}">
      <dsp:nvSpPr>
        <dsp:cNvPr id="0" name=""/>
        <dsp:cNvSpPr/>
      </dsp:nvSpPr>
      <dsp:spPr>
        <a:xfrm>
          <a:off x="645459" y="790297"/>
          <a:ext cx="5939769" cy="6284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506" tIns="66506" rIns="66506" bIns="66506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/>
            <a:t>Pristine</a:t>
          </a:r>
          <a:r>
            <a:rPr lang="en-US" sz="1400" kern="1200"/>
            <a:t> – every time Windows Sandbox runs, it’s as clean as a brand-new installation of Windows</a:t>
          </a:r>
        </a:p>
      </dsp:txBody>
      <dsp:txXfrm>
        <a:off x="645459" y="790297"/>
        <a:ext cx="5939769" cy="628401"/>
      </dsp:txXfrm>
    </dsp:sp>
    <dsp:sp modelId="{65DFF72C-40E7-4938-AE88-91E1573DB9E0}">
      <dsp:nvSpPr>
        <dsp:cNvPr id="0" name=""/>
        <dsp:cNvSpPr/>
      </dsp:nvSpPr>
      <dsp:spPr>
        <a:xfrm>
          <a:off x="0" y="1575799"/>
          <a:ext cx="6623999" cy="558578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825E7CF-06C4-4406-9A20-6B3F6CBB009B}">
      <dsp:nvSpPr>
        <dsp:cNvPr id="0" name=""/>
        <dsp:cNvSpPr/>
      </dsp:nvSpPr>
      <dsp:spPr>
        <a:xfrm>
          <a:off x="168970" y="1701479"/>
          <a:ext cx="307518" cy="30721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002A62-D3F0-460E-ADDF-192E209F4636}">
      <dsp:nvSpPr>
        <dsp:cNvPr id="0" name=""/>
        <dsp:cNvSpPr/>
      </dsp:nvSpPr>
      <dsp:spPr>
        <a:xfrm>
          <a:off x="645459" y="1575799"/>
          <a:ext cx="5939769" cy="6284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506" tIns="66506" rIns="66506" bIns="66506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/>
            <a:t>Disposable</a:t>
          </a:r>
          <a:r>
            <a:rPr lang="en-US" sz="1400" kern="1200"/>
            <a:t> – nothing persists on the device; everything is discarded after you close the application</a:t>
          </a:r>
        </a:p>
      </dsp:txBody>
      <dsp:txXfrm>
        <a:off x="645459" y="1575799"/>
        <a:ext cx="5939769" cy="628401"/>
      </dsp:txXfrm>
    </dsp:sp>
    <dsp:sp modelId="{F421BC96-9933-4E36-893A-154E14530DD9}">
      <dsp:nvSpPr>
        <dsp:cNvPr id="0" name=""/>
        <dsp:cNvSpPr/>
      </dsp:nvSpPr>
      <dsp:spPr>
        <a:xfrm>
          <a:off x="0" y="2361301"/>
          <a:ext cx="6623999" cy="558578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36B0074-4C47-4A9E-A130-BC8855A5C249}">
      <dsp:nvSpPr>
        <dsp:cNvPr id="0" name=""/>
        <dsp:cNvSpPr/>
      </dsp:nvSpPr>
      <dsp:spPr>
        <a:xfrm>
          <a:off x="168970" y="2486981"/>
          <a:ext cx="307518" cy="30721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E0C559C-1454-45B1-A605-BBB8E139323E}">
      <dsp:nvSpPr>
        <dsp:cNvPr id="0" name=""/>
        <dsp:cNvSpPr/>
      </dsp:nvSpPr>
      <dsp:spPr>
        <a:xfrm>
          <a:off x="645459" y="2361301"/>
          <a:ext cx="5939769" cy="6284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506" tIns="66506" rIns="66506" bIns="66506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/>
            <a:t>Secure</a:t>
          </a:r>
          <a:r>
            <a:rPr lang="en-US" sz="1400" kern="1200"/>
            <a:t> – uses hardware-based virtualization for kernel isolation, which relies on the Microsoft’s hypervisor to run a separate kernel which isolates Windows Sandbox from the host</a:t>
          </a:r>
        </a:p>
      </dsp:txBody>
      <dsp:txXfrm>
        <a:off x="645459" y="2361301"/>
        <a:ext cx="5939769" cy="628401"/>
      </dsp:txXfrm>
    </dsp:sp>
    <dsp:sp modelId="{6A8B9043-9FDF-4661-AF71-70ED6C08BB9C}">
      <dsp:nvSpPr>
        <dsp:cNvPr id="0" name=""/>
        <dsp:cNvSpPr/>
      </dsp:nvSpPr>
      <dsp:spPr>
        <a:xfrm>
          <a:off x="0" y="3146802"/>
          <a:ext cx="6623999" cy="558578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EB32FBC-FF29-47CD-A9F9-C1B976576F39}">
      <dsp:nvSpPr>
        <dsp:cNvPr id="0" name=""/>
        <dsp:cNvSpPr/>
      </dsp:nvSpPr>
      <dsp:spPr>
        <a:xfrm>
          <a:off x="168970" y="3272482"/>
          <a:ext cx="307518" cy="307218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BF10781-2A0D-4FC3-9ADC-DEEFD8503DD5}">
      <dsp:nvSpPr>
        <dsp:cNvPr id="0" name=""/>
        <dsp:cNvSpPr/>
      </dsp:nvSpPr>
      <dsp:spPr>
        <a:xfrm>
          <a:off x="645459" y="3146802"/>
          <a:ext cx="5939769" cy="6284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506" tIns="66506" rIns="66506" bIns="66506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/>
            <a:t>Efficient</a:t>
          </a:r>
          <a:r>
            <a:rPr lang="en-US" sz="1400" kern="1200"/>
            <a:t> – uses integrated kernel scheduler, smart memory management, and virtual GPU</a:t>
          </a:r>
        </a:p>
      </dsp:txBody>
      <dsp:txXfrm>
        <a:off x="645459" y="3146802"/>
        <a:ext cx="5939769" cy="62840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A6F812-8055-4592-AE49-35D52F505C58}">
      <dsp:nvSpPr>
        <dsp:cNvPr id="0" name=""/>
        <dsp:cNvSpPr/>
      </dsp:nvSpPr>
      <dsp:spPr>
        <a:xfrm>
          <a:off x="0" y="4795"/>
          <a:ext cx="6623999" cy="558578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1BAA594-3D4B-4AE4-8C08-C38684089725}">
      <dsp:nvSpPr>
        <dsp:cNvPr id="0" name=""/>
        <dsp:cNvSpPr/>
      </dsp:nvSpPr>
      <dsp:spPr>
        <a:xfrm>
          <a:off x="168970" y="130476"/>
          <a:ext cx="307518" cy="30721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516C0F-5698-4F5F-9DD9-64479D9699FE}">
      <dsp:nvSpPr>
        <dsp:cNvPr id="0" name=""/>
        <dsp:cNvSpPr/>
      </dsp:nvSpPr>
      <dsp:spPr>
        <a:xfrm>
          <a:off x="645459" y="4795"/>
          <a:ext cx="5939769" cy="6284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506" tIns="66506" rIns="66506" bIns="66506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/>
            <a:t>Part of Windows</a:t>
          </a:r>
          <a:r>
            <a:rPr lang="en-US" sz="1400" kern="1200"/>
            <a:t> – everything required for this feature ships with Windows 10 Pro and Enterprise. No need to download a VHD!</a:t>
          </a:r>
        </a:p>
      </dsp:txBody>
      <dsp:txXfrm>
        <a:off x="645459" y="4795"/>
        <a:ext cx="5939769" cy="628401"/>
      </dsp:txXfrm>
    </dsp:sp>
    <dsp:sp modelId="{2B8B6481-B8CC-4E38-9063-923397CF8D22}">
      <dsp:nvSpPr>
        <dsp:cNvPr id="0" name=""/>
        <dsp:cNvSpPr/>
      </dsp:nvSpPr>
      <dsp:spPr>
        <a:xfrm>
          <a:off x="0" y="790297"/>
          <a:ext cx="6623999" cy="558578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9EBD291-00CE-47F3-AE77-EFBF4E59AB89}">
      <dsp:nvSpPr>
        <dsp:cNvPr id="0" name=""/>
        <dsp:cNvSpPr/>
      </dsp:nvSpPr>
      <dsp:spPr>
        <a:xfrm>
          <a:off x="168970" y="915977"/>
          <a:ext cx="307518" cy="30721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5A3524-FDB6-4696-80C9-8D7B98BC6E35}">
      <dsp:nvSpPr>
        <dsp:cNvPr id="0" name=""/>
        <dsp:cNvSpPr/>
      </dsp:nvSpPr>
      <dsp:spPr>
        <a:xfrm>
          <a:off x="645459" y="790297"/>
          <a:ext cx="5939769" cy="6284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506" tIns="66506" rIns="66506" bIns="66506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/>
            <a:t>Pristine</a:t>
          </a:r>
          <a:r>
            <a:rPr lang="en-US" sz="1400" kern="1200"/>
            <a:t> – every time Windows Sandbox runs, it’s as clean as a brand-new installation of Windows</a:t>
          </a:r>
        </a:p>
      </dsp:txBody>
      <dsp:txXfrm>
        <a:off x="645459" y="790297"/>
        <a:ext cx="5939769" cy="628401"/>
      </dsp:txXfrm>
    </dsp:sp>
    <dsp:sp modelId="{65DFF72C-40E7-4938-AE88-91E1573DB9E0}">
      <dsp:nvSpPr>
        <dsp:cNvPr id="0" name=""/>
        <dsp:cNvSpPr/>
      </dsp:nvSpPr>
      <dsp:spPr>
        <a:xfrm>
          <a:off x="0" y="1575799"/>
          <a:ext cx="6623999" cy="558578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825E7CF-06C4-4406-9A20-6B3F6CBB009B}">
      <dsp:nvSpPr>
        <dsp:cNvPr id="0" name=""/>
        <dsp:cNvSpPr/>
      </dsp:nvSpPr>
      <dsp:spPr>
        <a:xfrm>
          <a:off x="168970" y="1701479"/>
          <a:ext cx="307518" cy="30721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002A62-D3F0-460E-ADDF-192E209F4636}">
      <dsp:nvSpPr>
        <dsp:cNvPr id="0" name=""/>
        <dsp:cNvSpPr/>
      </dsp:nvSpPr>
      <dsp:spPr>
        <a:xfrm>
          <a:off x="645459" y="1575799"/>
          <a:ext cx="5939769" cy="6284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506" tIns="66506" rIns="66506" bIns="66506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/>
            <a:t>Disposable</a:t>
          </a:r>
          <a:r>
            <a:rPr lang="en-US" sz="1400" kern="1200"/>
            <a:t> – nothing persists on the device; everything is discarded after you close the application</a:t>
          </a:r>
        </a:p>
      </dsp:txBody>
      <dsp:txXfrm>
        <a:off x="645459" y="1575799"/>
        <a:ext cx="5939769" cy="628401"/>
      </dsp:txXfrm>
    </dsp:sp>
    <dsp:sp modelId="{F421BC96-9933-4E36-893A-154E14530DD9}">
      <dsp:nvSpPr>
        <dsp:cNvPr id="0" name=""/>
        <dsp:cNvSpPr/>
      </dsp:nvSpPr>
      <dsp:spPr>
        <a:xfrm>
          <a:off x="0" y="2361301"/>
          <a:ext cx="6623999" cy="558578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36B0074-4C47-4A9E-A130-BC8855A5C249}">
      <dsp:nvSpPr>
        <dsp:cNvPr id="0" name=""/>
        <dsp:cNvSpPr/>
      </dsp:nvSpPr>
      <dsp:spPr>
        <a:xfrm>
          <a:off x="168970" y="2486981"/>
          <a:ext cx="307518" cy="30721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E0C559C-1454-45B1-A605-BBB8E139323E}">
      <dsp:nvSpPr>
        <dsp:cNvPr id="0" name=""/>
        <dsp:cNvSpPr/>
      </dsp:nvSpPr>
      <dsp:spPr>
        <a:xfrm>
          <a:off x="645459" y="2361301"/>
          <a:ext cx="5939769" cy="6284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506" tIns="66506" rIns="66506" bIns="66506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/>
            <a:t>Secure</a:t>
          </a:r>
          <a:r>
            <a:rPr lang="en-US" sz="1400" kern="1200"/>
            <a:t> – uses hardware-based virtualization for kernel isolation, which relies on the Microsoft’s hypervisor to run a separate kernel which isolates Windows Sandbox from the host</a:t>
          </a:r>
        </a:p>
      </dsp:txBody>
      <dsp:txXfrm>
        <a:off x="645459" y="2361301"/>
        <a:ext cx="5939769" cy="628401"/>
      </dsp:txXfrm>
    </dsp:sp>
    <dsp:sp modelId="{6A8B9043-9FDF-4661-AF71-70ED6C08BB9C}">
      <dsp:nvSpPr>
        <dsp:cNvPr id="0" name=""/>
        <dsp:cNvSpPr/>
      </dsp:nvSpPr>
      <dsp:spPr>
        <a:xfrm>
          <a:off x="0" y="3146802"/>
          <a:ext cx="6623999" cy="558578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EB32FBC-FF29-47CD-A9F9-C1B976576F39}">
      <dsp:nvSpPr>
        <dsp:cNvPr id="0" name=""/>
        <dsp:cNvSpPr/>
      </dsp:nvSpPr>
      <dsp:spPr>
        <a:xfrm>
          <a:off x="168970" y="3272482"/>
          <a:ext cx="307518" cy="307218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BF10781-2A0D-4FC3-9ADC-DEEFD8503DD5}">
      <dsp:nvSpPr>
        <dsp:cNvPr id="0" name=""/>
        <dsp:cNvSpPr/>
      </dsp:nvSpPr>
      <dsp:spPr>
        <a:xfrm>
          <a:off x="645459" y="3146802"/>
          <a:ext cx="5939769" cy="6284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506" tIns="66506" rIns="66506" bIns="66506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/>
            <a:t>Efficient</a:t>
          </a:r>
          <a:r>
            <a:rPr lang="en-US" sz="1400" kern="1200"/>
            <a:t> – uses integrated kernel scheduler, smart memory management, and virtual GPU</a:t>
          </a:r>
        </a:p>
      </dsp:txBody>
      <dsp:txXfrm>
        <a:off x="645459" y="3146802"/>
        <a:ext cx="5939769" cy="62840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J6fegDQPgps&amp;list=PLRsbF2sD7JVqPgMvdC-bARnJ9bALLIM3Q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technology.amis.nl/2019/11/11/the-state-of-java-developers-reflections-on-devoxx-2019/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J6fegDQPgps&amp;list=PLRsbF2sD7JVqPgMvdC-bARnJ9bALLIM3Q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techcommunity.microsoft.com/t5/windows-kernel-internals/windows-sandbox/ba-p/301849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docs.microsoft.com/en-us/windows/security/threat-protection/windows-sandbox/windows-sandbox-configure-using-wsb-file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techcommunity.microsoft.com/t5/windows-kernel-internals/windows-sandbox/ba-p/301849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docs.microsoft.com/en-us/windows/security/threat-protection/windows-sandbox/windows-sandbox-configure-using-wsb-file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FB967C-E8DF-AF4B-9B57-A68D256EEC90}" type="slidenum">
              <a:rPr kumimoji="0" lang="nl-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nl-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579582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https://www.youtube.com/watch?v=J6fegDQPgps&amp;list=PLRsbF2sD7JVqPgMvdC-bARnJ9bALLIM3Q</a:t>
            </a:r>
            <a:r>
              <a:rPr lang="en-US" dirty="0"/>
              <a:t> 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lang="nl-NL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439088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https://technology.amis.nl/2019/11/11/the-state-of-java-developers-reflections-on-devoxx-2019/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lang="nl-NL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681153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https://www.youtube.com/watch?v=J6fegDQPgps&amp;list=PLRsbF2sD7JVqPgMvdC-bARnJ9bALLIM3Q</a:t>
            </a:r>
            <a:r>
              <a:rPr lang="en-US" dirty="0"/>
              <a:t> 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lang="nl-NL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231517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https://techcommunity.microsoft.com/t5/windows-kernel-internals/windows-sandbox/ba-p/301849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4"/>
              </a:rPr>
              <a:t>https://docs.microsoft.com/en-us/windows/security/threat-protection/windows-sandbox/windows-sandbox-configure-using-wsb-file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17</a:t>
            </a:fld>
            <a:endParaRPr lang="nl-NL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640591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https://techcommunity.microsoft.com/t5/windows-kernel-internals/windows-sandbox/ba-p/301849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4"/>
              </a:rPr>
              <a:t>https://docs.microsoft.com/en-us/windows/security/threat-protection/windows-sandbox/windows-sandbox-configure-using-wsb-file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</a:t>
            </a:fld>
            <a:endParaRPr lang="nl-NL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328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rt 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0" y="810001"/>
            <a:ext cx="9144000" cy="3348000"/>
          </a:xfrm>
          <a:solidFill>
            <a:schemeClr val="bg1">
              <a:lumMod val="85000"/>
            </a:schemeClr>
          </a:solidFill>
        </p:spPr>
        <p:txBody>
          <a:bodyPr lIns="360000" tIns="251999" rIns="3960000" bIns="1080000" anchor="b" anchorCtr="0"/>
          <a:lstStyle>
            <a:lvl1pPr marL="0" indent="0" algn="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400000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TO EDIT MASTER 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" y="108000"/>
            <a:ext cx="2880360" cy="649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4641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met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812800"/>
            <a:ext cx="9144000" cy="3352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noProof="0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1" y="1115999"/>
            <a:ext cx="7703999" cy="1944000"/>
          </a:xfrm>
        </p:spPr>
        <p:txBody>
          <a:bodyPr anchor="t" anchorCtr="0"/>
          <a:lstStyle>
            <a:lvl1pPr>
              <a:lnSpc>
                <a:spcPct val="105000"/>
              </a:lnSpc>
              <a:defRPr sz="3000"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Code Cafe Online - 4th May 2020</a:t>
            </a:r>
            <a:endParaRPr lang="nl-NL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noProof="0" smtClean="0"/>
              <a:t>‹#›</a:t>
            </a:fld>
            <a:endParaRPr lang="nl-NL" noProof="0" dirty="0"/>
          </a:p>
        </p:txBody>
      </p:sp>
      <p:sp>
        <p:nvSpPr>
          <p:cNvPr id="9" name="Picture Placehold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6912000" y="3096038"/>
            <a:ext cx="1512000" cy="1512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nl-NL" noProof="0" dirty="0"/>
              <a:t>Foto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" y="108000"/>
            <a:ext cx="2880360" cy="649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2163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m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810000"/>
            <a:ext cx="9144000" cy="351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0" y="900001"/>
            <a:ext cx="3744000" cy="3401999"/>
          </a:xfrm>
        </p:spPr>
        <p:txBody>
          <a:bodyPr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Cafe Online - 4th May 2020</a:t>
            </a:r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4644000" y="810001"/>
            <a:ext cx="4500000" cy="3510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53953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ek m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4644000" y="810000"/>
            <a:ext cx="4500000" cy="351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0" y="810000"/>
            <a:ext cx="4644000" cy="351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0" y="900001"/>
            <a:ext cx="3744000" cy="3401999"/>
          </a:xfrm>
        </p:spPr>
        <p:txBody>
          <a:bodyPr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Cafe Online - 4th May 2020</a:t>
            </a:r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4644000" y="810001"/>
            <a:ext cx="4500000" cy="3510000"/>
          </a:xfrm>
          <a:noFill/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22310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met 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812798"/>
            <a:ext cx="9144000" cy="351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998" y="900001"/>
            <a:ext cx="5940000" cy="3401999"/>
          </a:xfrm>
        </p:spPr>
        <p:txBody>
          <a:bodyPr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Cafe Online - 4th May 2020</a:t>
            </a:r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6840000" y="810001"/>
            <a:ext cx="2304000" cy="3510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14882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met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Cafe Online - 4th May 2020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719999" y="288000"/>
            <a:ext cx="6624000" cy="504000"/>
          </a:xfrm>
        </p:spPr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0" y="810001"/>
            <a:ext cx="9144000" cy="3510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45807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STANDAARD ALLEEN TITEL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15606" y="444793"/>
            <a:ext cx="6793581" cy="709957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80000"/>
              </a:lnSpc>
              <a:defRPr sz="2847" baseline="0"/>
            </a:lvl1pPr>
          </a:lstStyle>
          <a:p>
            <a:r>
              <a:rPr lang="en-US" dirty="0" err="1"/>
              <a:t>Plaats</a:t>
            </a:r>
            <a:r>
              <a:rPr lang="en-US" dirty="0"/>
              <a:t> </a:t>
            </a:r>
            <a:r>
              <a:rPr lang="en-US" dirty="0" err="1"/>
              <a:t>titel</a:t>
            </a:r>
            <a:r>
              <a:rPr lang="en-US" dirty="0"/>
              <a:t> </a:t>
            </a:r>
            <a:r>
              <a:rPr lang="en-US" dirty="0" err="1"/>
              <a:t>hier</a:t>
            </a:r>
            <a:endParaRPr lang="en-US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12904"/>
            <a:ext cx="9144000" cy="13059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32834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0445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Cafe Online - 4th May 2020</a:t>
            </a:r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AF2546-231D-475C-B5EC-5D48B791FE27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5842043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BLANCO BULLET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15606" y="444793"/>
            <a:ext cx="6793581" cy="709957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80000"/>
              </a:lnSpc>
              <a:defRPr sz="2847" baseline="0"/>
            </a:lvl1pPr>
          </a:lstStyle>
          <a:p>
            <a:r>
              <a:rPr lang="en-US" dirty="0" err="1"/>
              <a:t>Plaats</a:t>
            </a:r>
            <a:r>
              <a:rPr lang="en-US" dirty="0"/>
              <a:t> </a:t>
            </a:r>
            <a:r>
              <a:rPr lang="en-US" dirty="0" err="1"/>
              <a:t>titel</a:t>
            </a:r>
            <a:r>
              <a:rPr lang="en-US" dirty="0"/>
              <a:t> </a:t>
            </a:r>
            <a:r>
              <a:rPr lang="en-US" dirty="0" err="1"/>
              <a:t>hier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003066" y="1400615"/>
            <a:ext cx="6306120" cy="29903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32834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50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0" y="810001"/>
            <a:ext cx="9144000" cy="3348000"/>
          </a:xfrm>
          <a:solidFill>
            <a:schemeClr val="bg1">
              <a:lumMod val="85000"/>
            </a:schemeClr>
          </a:solidFill>
        </p:spPr>
        <p:txBody>
          <a:bodyPr lIns="360000" tIns="251999" rIns="3960000" bIns="1080000" anchor="b" anchorCtr="0"/>
          <a:lstStyle>
            <a:lvl1pPr marL="0" indent="0" algn="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400000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TO EDIT MASTER 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" y="108000"/>
            <a:ext cx="2880360" cy="649224"/>
          </a:xfrm>
          <a:prstGeom prst="rect">
            <a:avLst/>
          </a:prstGeom>
        </p:spPr>
      </p:pic>
      <p:sp>
        <p:nvSpPr>
          <p:cNvPr id="14" name="Text Placeholder 2"/>
          <p:cNvSpPr>
            <a:spLocks noGrp="1"/>
          </p:cNvSpPr>
          <p:nvPr>
            <p:ph type="body" idx="14" hasCustomPrompt="1"/>
          </p:nvPr>
        </p:nvSpPr>
        <p:spPr>
          <a:xfrm>
            <a:off x="719998" y="1080000"/>
            <a:ext cx="4464000" cy="1512000"/>
          </a:xfrm>
        </p:spPr>
        <p:txBody>
          <a:bodyPr anchor="t" anchorCtr="0"/>
          <a:lstStyle>
            <a:lvl1pPr marL="0" indent="0">
              <a:lnSpc>
                <a:spcPct val="85000"/>
              </a:lnSpc>
              <a:buNone/>
              <a:defRPr sz="40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404409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 met spre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1" y="810001"/>
            <a:ext cx="9143999" cy="3348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400000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90000" y="4157999"/>
            <a:ext cx="2880000" cy="322017"/>
          </a:xfrm>
        </p:spPr>
        <p:txBody>
          <a:bodyPr anchor="b" anchorCtr="0"/>
          <a:lstStyle>
            <a:lvl1pPr marL="0" indent="0" algn="l">
              <a:lnSpc>
                <a:spcPct val="110000"/>
              </a:lnSpc>
              <a:buNone/>
              <a:defRPr sz="12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" y="108000"/>
            <a:ext cx="2880360" cy="649224"/>
          </a:xfrm>
          <a:prstGeom prst="rect">
            <a:avLst/>
          </a:prstGeom>
        </p:spPr>
      </p:pic>
      <p:sp>
        <p:nvSpPr>
          <p:cNvPr id="12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5490000" y="3437998"/>
            <a:ext cx="720000" cy="720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32939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kop en opsomm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3" y="1224000"/>
            <a:ext cx="6623999" cy="34919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Cafe Online - 4th May 2020</a:t>
            </a:r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ext Placeholder 2"/>
          <p:cNvSpPr>
            <a:spLocks noGrp="1"/>
          </p:cNvSpPr>
          <p:nvPr>
            <p:ph type="body" idx="13"/>
          </p:nvPr>
        </p:nvSpPr>
        <p:spPr>
          <a:xfrm>
            <a:off x="719998" y="936000"/>
            <a:ext cx="6623999" cy="288000"/>
          </a:xfrm>
        </p:spPr>
        <p:txBody>
          <a:bodyPr anchor="t" anchorCtr="0"/>
          <a:lstStyle>
            <a:lvl1pPr marL="0" indent="0">
              <a:buNone/>
              <a:defRPr sz="15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041796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psomm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3" y="936000"/>
            <a:ext cx="6623999" cy="378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Cafe Online - 4th May 2020</a:t>
            </a:r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903854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/>
          <p:cNvSpPr>
            <a:spLocks noGrp="1"/>
          </p:cNvSpPr>
          <p:nvPr>
            <p:ph type="body" idx="15" hasCustomPrompt="1"/>
          </p:nvPr>
        </p:nvSpPr>
        <p:spPr>
          <a:xfrm>
            <a:off x="5399005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marL="0" indent="0">
              <a:lnSpc>
                <a:spcPct val="85000"/>
              </a:lnSpc>
              <a:buNone/>
              <a:defRPr sz="28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3" y="936000"/>
            <a:ext cx="4464000" cy="378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Cafe Online - 4th May 2020</a:t>
            </a:r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Subtitle 2"/>
          <p:cNvSpPr>
            <a:spLocks noGrp="1"/>
          </p:cNvSpPr>
          <p:nvPr>
            <p:ph type="subTitle" idx="13"/>
          </p:nvPr>
        </p:nvSpPr>
        <p:spPr>
          <a:xfrm>
            <a:off x="5490000" y="4157999"/>
            <a:ext cx="2880000" cy="322017"/>
          </a:xfrm>
        </p:spPr>
        <p:txBody>
          <a:bodyPr anchor="b" anchorCtr="0"/>
          <a:lstStyle>
            <a:lvl1pPr marL="0" indent="0" algn="l">
              <a:lnSpc>
                <a:spcPct val="110000"/>
              </a:lnSpc>
              <a:buNone/>
              <a:defRPr sz="12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1220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Cafe Online - 4th May 2020</a:t>
            </a:r>
            <a:endParaRPr lang="nl-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719999" y="288000"/>
            <a:ext cx="6624000" cy="504000"/>
          </a:xfrm>
        </p:spPr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720003" y="1224000"/>
            <a:ext cx="3744993" cy="34919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idx="13"/>
          </p:nvPr>
        </p:nvSpPr>
        <p:spPr>
          <a:xfrm>
            <a:off x="719998" y="936000"/>
            <a:ext cx="3744995" cy="288000"/>
          </a:xfrm>
        </p:spPr>
        <p:txBody>
          <a:bodyPr anchor="t" anchorCtr="0"/>
          <a:lstStyle>
            <a:lvl1pPr marL="0" indent="0">
              <a:buNone/>
              <a:defRPr sz="15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4"/>
          </p:nvPr>
        </p:nvSpPr>
        <p:spPr>
          <a:xfrm>
            <a:off x="4679007" y="1224000"/>
            <a:ext cx="3744993" cy="34919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5"/>
          </p:nvPr>
        </p:nvSpPr>
        <p:spPr>
          <a:xfrm>
            <a:off x="4679004" y="936000"/>
            <a:ext cx="3744995" cy="288000"/>
          </a:xfrm>
        </p:spPr>
        <p:txBody>
          <a:bodyPr anchor="t" anchorCtr="0"/>
          <a:lstStyle>
            <a:lvl1pPr marL="0" indent="0">
              <a:buNone/>
              <a:defRPr sz="15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648009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ee kolommen met afbeeldin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20000" y="792000"/>
            <a:ext cx="3744000" cy="1584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Cafe Online - 4th May 2020</a:t>
            </a:r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9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4680000" y="792000"/>
            <a:ext cx="3744000" cy="1584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720003" y="2700000"/>
            <a:ext cx="3743997" cy="2016000"/>
          </a:xfrm>
        </p:spPr>
        <p:txBody>
          <a:bodyPr/>
          <a:lstStyle>
            <a:lvl1pPr>
              <a:defRPr sz="1300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>
              <a:defRPr sz="13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idx="16"/>
          </p:nvPr>
        </p:nvSpPr>
        <p:spPr>
          <a:xfrm>
            <a:off x="719998" y="2448000"/>
            <a:ext cx="3744000" cy="252000"/>
          </a:xfrm>
        </p:spPr>
        <p:txBody>
          <a:bodyPr anchor="t" anchorCtr="0"/>
          <a:lstStyle>
            <a:lvl1pPr marL="0" indent="0">
              <a:buNone/>
              <a:defRPr sz="13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7"/>
          </p:nvPr>
        </p:nvSpPr>
        <p:spPr>
          <a:xfrm>
            <a:off x="4680005" y="2700000"/>
            <a:ext cx="3743997" cy="2016000"/>
          </a:xfrm>
        </p:spPr>
        <p:txBody>
          <a:bodyPr/>
          <a:lstStyle>
            <a:lvl1pPr>
              <a:defRPr sz="1300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>
              <a:defRPr sz="13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8"/>
          </p:nvPr>
        </p:nvSpPr>
        <p:spPr>
          <a:xfrm>
            <a:off x="4680000" y="2448000"/>
            <a:ext cx="3744000" cy="252000"/>
          </a:xfrm>
        </p:spPr>
        <p:txBody>
          <a:bodyPr anchor="t" anchorCtr="0"/>
          <a:lstStyle>
            <a:lvl1pPr marL="0" indent="0">
              <a:buNone/>
              <a:defRPr sz="13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913229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812800"/>
            <a:ext cx="9144000" cy="3352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noProof="0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1" y="1115998"/>
            <a:ext cx="7703999" cy="2520000"/>
          </a:xfrm>
        </p:spPr>
        <p:txBody>
          <a:bodyPr anchor="t" anchorCtr="0"/>
          <a:lstStyle>
            <a:lvl1pPr>
              <a:lnSpc>
                <a:spcPct val="105000"/>
              </a:lnSpc>
              <a:defRPr sz="3000"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Code Cafe Online - 4th May 2020</a:t>
            </a:r>
            <a:endParaRPr lang="nl-NL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noProof="0" smtClean="0"/>
              <a:t>‹#›</a:t>
            </a:fld>
            <a:endParaRPr lang="nl-NL" noProof="0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" y="108000"/>
            <a:ext cx="2880360" cy="649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3668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jp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0" y="360000"/>
            <a:ext cx="1258824" cy="28651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  <a:blipFill>
            <a:blip r:embed="rId21">
              <a:alphaModFix amt="45000"/>
            </a:blip>
            <a:stretch>
              <a:fillRect/>
            </a:stretch>
          </a:blipFill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19999" y="288000"/>
            <a:ext cx="6624000" cy="504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0003" y="936000"/>
            <a:ext cx="6623999" cy="378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744000" y="5004000"/>
            <a:ext cx="1224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600">
                <a:solidFill>
                  <a:schemeClr val="bg1"/>
                </a:solidFill>
              </a:defRPr>
            </a:lvl1pPr>
          </a:lstStyle>
          <a:p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968000" y="5004000"/>
            <a:ext cx="3240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600">
                <a:solidFill>
                  <a:schemeClr val="bg1"/>
                </a:solidFill>
              </a:defRPr>
            </a:lvl1pPr>
          </a:lstStyle>
          <a:p>
            <a:r>
              <a:rPr lang="en-US"/>
              <a:t>Code Cafe Online - 4th May 2020</a:t>
            </a:r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80000" y="5004000"/>
            <a:ext cx="144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600">
                <a:solidFill>
                  <a:schemeClr val="bg1"/>
                </a:solidFill>
              </a:defRPr>
            </a:lvl1pPr>
          </a:lstStyle>
          <a:p>
            <a:fld id="{14F1411D-0280-154F-AEAC-4C20B7AA46B2}" type="slidenum">
              <a:rPr lang="nl-NL" smtClean="0"/>
              <a:pPr/>
              <a:t>‹#›</a:t>
            </a:fld>
            <a:endParaRPr lang="nl-NL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8244000" y="5004000"/>
            <a:ext cx="0" cy="90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89861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  <p:sldLayoutId id="2147483689" r:id="rId13"/>
    <p:sldLayoutId id="2147483690" r:id="rId14"/>
    <p:sldLayoutId id="2147483691" r:id="rId15"/>
    <p:sldLayoutId id="2147483693" r:id="rId16"/>
    <p:sldLayoutId id="2147483694" r:id="rId17"/>
  </p:sldLayoutIdLst>
  <p:hf sldNum="0" hdr="0" dt="0"/>
  <p:txStyles>
    <p:titleStyle>
      <a:lvl1pPr algn="l" defTabSz="685800" rtl="0" eaLnBrk="1" latinLnBrk="0" hangingPunct="1">
        <a:lnSpc>
          <a:spcPct val="85000"/>
        </a:lnSpc>
        <a:spcBef>
          <a:spcPct val="0"/>
        </a:spcBef>
        <a:buNone/>
        <a:defRPr sz="18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6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54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72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90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windows/security/threat-protection/windows-sandbox/windows-sandbox-configure-using-wsb-file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allery.technet.microsoft.com/Windows-Sandbox-Configurati-f2c863dc" TargetMode="External"/><Relationship Id="rId2" Type="http://schemas.openxmlformats.org/officeDocument/2006/relationships/image" Target="../media/image65.gif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directpoll.com/" TargetMode="Externa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J6fegDQPgps&amp;list=PLRsbF2sD7JVqPgMvdC-bARnJ9bALLIM3Q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2" Type="http://schemas.openxmlformats.org/officeDocument/2006/relationships/image" Target="../media/image21.png"/><Relationship Id="rId16" Type="http://schemas.openxmlformats.org/officeDocument/2006/relationships/image" Target="../media/image3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5" Type="http://schemas.openxmlformats.org/officeDocument/2006/relationships/image" Target="../media/image3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idx="13"/>
          </p:nvPr>
        </p:nvSpPr>
        <p:spPr>
          <a:xfrm>
            <a:off x="11703" y="810001"/>
            <a:ext cx="9144000" cy="3348000"/>
          </a:xfrm>
        </p:spPr>
      </p:sp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5399999" y="1548000"/>
            <a:ext cx="3240087" cy="3024000"/>
          </a:xfrm>
        </p:spPr>
        <p:txBody>
          <a:bodyPr/>
          <a:lstStyle/>
          <a:p>
            <a:r>
              <a:rPr lang="en-US" b="0" dirty="0"/>
              <a:t>Code Café Online</a:t>
            </a:r>
            <a:br>
              <a:rPr lang="en-US" b="0" dirty="0"/>
            </a:br>
            <a:br>
              <a:rPr lang="en-US" sz="2400" b="0" dirty="0"/>
            </a:br>
            <a:br>
              <a:rPr lang="en-US" sz="2400" b="0" dirty="0"/>
            </a:br>
            <a:br>
              <a:rPr lang="en-US" sz="2400" b="0" dirty="0"/>
            </a:br>
            <a:r>
              <a:rPr lang="en-US" sz="2400" b="0" dirty="0" err="1"/>
              <a:t>DBeaver</a:t>
            </a:r>
            <a:br>
              <a:rPr lang="en-US" sz="2400" b="0" dirty="0"/>
            </a:br>
            <a:r>
              <a:rPr lang="en-US" sz="2400" b="0" dirty="0" err="1"/>
              <a:t>DirectPoll</a:t>
            </a:r>
            <a:br>
              <a:rPr lang="en-US" sz="2400" b="0" dirty="0"/>
            </a:br>
            <a:r>
              <a:rPr lang="en-US" sz="2400" b="0" dirty="0" err="1"/>
              <a:t>Devoxx</a:t>
            </a:r>
            <a:br>
              <a:rPr lang="en-US" sz="2400" b="0" dirty="0"/>
            </a:br>
            <a:r>
              <a:rPr lang="en-US" sz="2400" b="0" dirty="0"/>
              <a:t>Windows Sandbox</a:t>
            </a:r>
            <a:endParaRPr lang="nl-NL" sz="2400" b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5761038" y="5003800"/>
            <a:ext cx="3240087" cy="107950"/>
          </a:xfrm>
        </p:spPr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Code Cafe Online - 4th May 2020</a:t>
            </a:r>
            <a:endParaRPr kumimoji="0" lang="nl-NL" sz="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A583E5-94C1-47EB-AF31-7B55BC9DD257}"/>
              </a:ext>
            </a:extLst>
          </p:cNvPr>
          <p:cNvSpPr txBox="1"/>
          <p:nvPr/>
        </p:nvSpPr>
        <p:spPr>
          <a:xfrm>
            <a:off x="78658" y="4345313"/>
            <a:ext cx="2922338" cy="4154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1350" b="1" kern="1200" dirty="0">
                <a:ea typeface="+mn-ea"/>
                <a:cs typeface="+mn-cs"/>
              </a:rPr>
              <a:t>Code Café Online</a:t>
            </a:r>
            <a:r>
              <a:rPr kumimoji="0" lang="nl-NL" sz="13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- 4 </a:t>
            </a:r>
            <a:r>
              <a:rPr lang="nl-NL" sz="1350" b="1" kern="1200" dirty="0">
                <a:ea typeface="+mn-ea"/>
                <a:cs typeface="+mn-cs"/>
              </a:rPr>
              <a:t>M</a:t>
            </a:r>
            <a:r>
              <a:rPr kumimoji="0" lang="nl-NL" sz="135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ay</a:t>
            </a:r>
            <a:r>
              <a:rPr kumimoji="0" lang="nl-NL" sz="13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2020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3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Henk </a:t>
            </a:r>
            <a:r>
              <a:rPr lang="nl-NL" sz="1350" b="1" kern="1200" dirty="0">
                <a:ea typeface="+mn-ea"/>
                <a:cs typeface="+mn-cs"/>
              </a:rPr>
              <a:t>Jan van Wijk &amp; </a:t>
            </a:r>
            <a:r>
              <a:rPr kumimoji="0" lang="nl-NL" sz="13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Lucas Jellema</a:t>
            </a:r>
            <a:endParaRPr kumimoji="0" lang="nl-NL" sz="13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53" name="Picture 2" descr="image">
            <a:extLst>
              <a:ext uri="{FF2B5EF4-FFF2-40B4-BE49-F238E27FC236}">
                <a16:creationId xmlns:a16="http://schemas.microsoft.com/office/drawing/2014/main" id="{FAA0F421-53B7-4B2A-9D0B-C4C6174F5C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742" y="2848177"/>
            <a:ext cx="2426109" cy="11326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46ED5399-64DD-410B-8751-6D19C5824D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7303" y="3079750"/>
            <a:ext cx="1607083" cy="856834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0A22F017-A988-427A-8430-4A4B2CCA49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65750" y="2342460"/>
            <a:ext cx="1684166" cy="304826"/>
          </a:xfrm>
          <a:prstGeom prst="rect">
            <a:avLst/>
          </a:prstGeom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7336159F-437F-4E62-BA85-ECCC838916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607" y="1071673"/>
            <a:ext cx="3352800" cy="1304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64147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7F9EE-BE83-4F9E-B66E-95009562EF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Windows </a:t>
            </a:r>
            <a:r>
              <a:rPr lang="nl-NL" dirty="0" err="1"/>
              <a:t>Sandbox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3FBDF4-8F6E-4A67-966D-B3FD0A2F63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667768-850C-433A-B960-2A18B85437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Cafe Online - 4th May 2020</a:t>
            </a:r>
            <a:endParaRPr lang="nl-NL"/>
          </a:p>
        </p:txBody>
      </p:sp>
      <p:pic>
        <p:nvPicPr>
          <p:cNvPr id="4098" name="Picture 2" descr="image">
            <a:extLst>
              <a:ext uri="{FF2B5EF4-FFF2-40B4-BE49-F238E27FC236}">
                <a16:creationId xmlns:a16="http://schemas.microsoft.com/office/drawing/2014/main" id="{BCDCEA46-F0E4-4165-BCC8-5E872E74AC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999" y="742713"/>
            <a:ext cx="8099536" cy="37812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A95429C-7BF7-4EF9-8F63-23D6D776AA35}"/>
              </a:ext>
            </a:extLst>
          </p:cNvPr>
          <p:cNvSpPr txBox="1"/>
          <p:nvPr/>
        </p:nvSpPr>
        <p:spPr>
          <a:xfrm>
            <a:off x="719999" y="4753540"/>
            <a:ext cx="4863511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100" i="1" dirty="0"/>
              <a:t>Part of Windows 10 – 1903 </a:t>
            </a:r>
            <a:r>
              <a:rPr lang="nl-NL" sz="1100" i="1" dirty="0" err="1"/>
              <a:t>and</a:t>
            </a:r>
            <a:r>
              <a:rPr lang="nl-NL" sz="1100" i="1" dirty="0"/>
              <a:t> later (</a:t>
            </a:r>
            <a:r>
              <a:rPr lang="nl-NL" sz="1100" i="1" dirty="0" err="1"/>
              <a:t>installed</a:t>
            </a:r>
            <a:r>
              <a:rPr lang="nl-NL" sz="1100" i="1" dirty="0"/>
              <a:t> on </a:t>
            </a:r>
            <a:r>
              <a:rPr lang="nl-NL" sz="1100" i="1" dirty="0" err="1"/>
              <a:t>my</a:t>
            </a:r>
            <a:r>
              <a:rPr lang="nl-NL" sz="1100" i="1" dirty="0"/>
              <a:t> laptop in </a:t>
            </a:r>
            <a:r>
              <a:rPr lang="nl-NL" sz="1100" i="1" dirty="0" err="1"/>
              <a:t>mid</a:t>
            </a:r>
            <a:r>
              <a:rPr lang="nl-NL" sz="1100" i="1" dirty="0"/>
              <a:t> April 2020)</a:t>
            </a:r>
            <a:endParaRPr lang="en-NL" sz="1100" i="1" dirty="0" err="1"/>
          </a:p>
        </p:txBody>
      </p:sp>
    </p:spTree>
    <p:extLst>
      <p:ext uri="{BB962C8B-B14F-4D97-AF65-F5344CB8AC3E}">
        <p14:creationId xmlns:p14="http://schemas.microsoft.com/office/powerpoint/2010/main" val="13604538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BED8F65-7DA7-4AE9-BCA4-0E995A4694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999" y="288000"/>
            <a:ext cx="6624000" cy="504000"/>
          </a:xfrm>
        </p:spPr>
        <p:txBody>
          <a:bodyPr anchor="ctr">
            <a:normAutofit/>
          </a:bodyPr>
          <a:lstStyle/>
          <a:p>
            <a:r>
              <a:rPr lang="en-US" sz="1700"/>
              <a:t>Windows Sandbox is a new lightweight desktop environment tailored for safely running applications in isolation.</a:t>
            </a:r>
            <a:endParaRPr lang="en-NL" sz="17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F59529-9212-4652-A5DA-2D0A48D0BD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68000" y="5004000"/>
            <a:ext cx="3240000" cy="10800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Code Cafe Online - 4th May 2020</a:t>
            </a:r>
            <a:endParaRPr lang="nl-NL"/>
          </a:p>
        </p:txBody>
      </p: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1FC78D63-E885-45F9-AAC1-6DFDEB110DE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50099424"/>
              </p:ext>
            </p:extLst>
          </p:nvPr>
        </p:nvGraphicFramePr>
        <p:xfrm>
          <a:off x="720003" y="936000"/>
          <a:ext cx="6623999" cy="378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849809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8C1CE-5D1F-4C10-8F04-3D24413C3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Intermezzo: </a:t>
            </a:r>
            <a:r>
              <a:rPr lang="nl-NL" dirty="0" err="1"/>
              <a:t>Powerpoint</a:t>
            </a:r>
            <a:r>
              <a:rPr lang="nl-NL" dirty="0"/>
              <a:t> Design </a:t>
            </a:r>
            <a:r>
              <a:rPr lang="nl-NL" dirty="0" err="1"/>
              <a:t>Ideas</a:t>
            </a:r>
            <a:endParaRPr lang="en-NL" dirty="0"/>
          </a:p>
        </p:txBody>
      </p:sp>
      <p:pic>
        <p:nvPicPr>
          <p:cNvPr id="7" name="Snagit_SNG82F">
            <a:extLst>
              <a:ext uri="{FF2B5EF4-FFF2-40B4-BE49-F238E27FC236}">
                <a16:creationId xmlns:a16="http://schemas.microsoft.com/office/drawing/2014/main" id="{3596765F-F9D2-4B7E-8878-61295D2C22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1402" y="792000"/>
            <a:ext cx="6623050" cy="31526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DFD1B9-0AFE-4A36-9C5D-403D5D44A4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Cafe Online - 4th May 2020</a:t>
            </a:r>
            <a:endParaRPr lang="nl-NL"/>
          </a:p>
        </p:txBody>
      </p:sp>
      <p:pic>
        <p:nvPicPr>
          <p:cNvPr id="9" name="Snagit_SNG834">
            <a:extLst>
              <a:ext uri="{FF2B5EF4-FFF2-40B4-BE49-F238E27FC236}">
                <a16:creationId xmlns:a16="http://schemas.microsoft.com/office/drawing/2014/main" id="{60056FB7-8A1B-4C49-B410-705ED0A9D6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5605" y="1676953"/>
            <a:ext cx="6548285" cy="31785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76165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BED8F65-7DA7-4AE9-BCA4-0E995A4694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999" y="288000"/>
            <a:ext cx="6624000" cy="504000"/>
          </a:xfrm>
        </p:spPr>
        <p:txBody>
          <a:bodyPr anchor="ctr">
            <a:normAutofit/>
          </a:bodyPr>
          <a:lstStyle/>
          <a:p>
            <a:r>
              <a:rPr lang="en-US" sz="1700"/>
              <a:t>Windows Sandbox is a new lightweight desktop environment tailored for safely running applications in isolation.</a:t>
            </a:r>
            <a:endParaRPr lang="en-NL" sz="17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F59529-9212-4652-A5DA-2D0A48D0BD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68000" y="5004000"/>
            <a:ext cx="3240000" cy="10800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Code Cafe Online - 4th May 2020</a:t>
            </a:r>
            <a:endParaRPr lang="nl-NL"/>
          </a:p>
        </p:txBody>
      </p: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1FC78D63-E885-45F9-AAC1-6DFDEB110DEE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720003" y="936000"/>
          <a:ext cx="6623999" cy="378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480981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2335D1-05FD-4751-B0D0-9BD3EAA67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How </a:t>
            </a:r>
            <a:r>
              <a:rPr lang="nl-NL" dirty="0" err="1"/>
              <a:t>to</a:t>
            </a:r>
            <a:r>
              <a:rPr lang="nl-NL" dirty="0"/>
              <a:t> get </a:t>
            </a:r>
            <a:r>
              <a:rPr lang="nl-NL" dirty="0" err="1"/>
              <a:t>going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9E0D33-8832-45FC-8AB4-EBBCB351F8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You</a:t>
            </a:r>
            <a:r>
              <a:rPr lang="nl-NL" dirty="0"/>
              <a:t> </a:t>
            </a:r>
            <a:r>
              <a:rPr lang="nl-NL" dirty="0" err="1"/>
              <a:t>need</a:t>
            </a:r>
            <a:r>
              <a:rPr lang="nl-NL" dirty="0"/>
              <a:t> Windows 1903 </a:t>
            </a:r>
            <a:br>
              <a:rPr lang="nl-NL" dirty="0"/>
            </a:br>
            <a:r>
              <a:rPr lang="nl-NL" dirty="0"/>
              <a:t>(</a:t>
            </a:r>
            <a:r>
              <a:rPr lang="nl-NL" dirty="0" err="1"/>
              <a:t>build</a:t>
            </a:r>
            <a:r>
              <a:rPr lang="nl-NL" dirty="0"/>
              <a:t> 18305) or later</a:t>
            </a:r>
          </a:p>
          <a:p>
            <a:r>
              <a:rPr lang="nl-NL" dirty="0"/>
              <a:t>Turn Windows </a:t>
            </a:r>
            <a:r>
              <a:rPr lang="nl-NL" dirty="0" err="1"/>
              <a:t>Sandbox</a:t>
            </a:r>
            <a:r>
              <a:rPr lang="nl-NL" dirty="0"/>
              <a:t> feature on</a:t>
            </a:r>
          </a:p>
          <a:p>
            <a:endParaRPr lang="nl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DEE1CC-369E-4BB1-A9F2-F1EB002909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Cafe Online - 4th May 2020</a:t>
            </a:r>
            <a:endParaRPr lang="nl-NL"/>
          </a:p>
        </p:txBody>
      </p: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F9AA7BD4-3BFE-4CC3-8AF4-EBF41BC3F9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4025" y="269996"/>
            <a:ext cx="3065308" cy="27195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image">
            <a:extLst>
              <a:ext uri="{FF2B5EF4-FFF2-40B4-BE49-F238E27FC236}">
                <a16:creationId xmlns:a16="http://schemas.microsoft.com/office/drawing/2014/main" id="{46E7C436-8696-4FC5-B743-07C1ABBB8C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981" y="2204884"/>
            <a:ext cx="3377209" cy="1489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image">
            <a:extLst>
              <a:ext uri="{FF2B5EF4-FFF2-40B4-BE49-F238E27FC236}">
                <a16:creationId xmlns:a16="http://schemas.microsoft.com/office/drawing/2014/main" id="{0C73F1F0-7B29-406C-97ED-540A695764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6335" y="3149074"/>
            <a:ext cx="3271530" cy="1379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">
            <a:extLst>
              <a:ext uri="{FF2B5EF4-FFF2-40B4-BE49-F238E27FC236}">
                <a16:creationId xmlns:a16="http://schemas.microsoft.com/office/drawing/2014/main" id="{981F23F7-0070-440D-8587-FCFF94C89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4013" y="3381925"/>
            <a:ext cx="3854092" cy="1427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19306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2335D1-05FD-4751-B0D0-9BD3EAA67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How </a:t>
            </a:r>
            <a:r>
              <a:rPr lang="nl-NL" dirty="0" err="1"/>
              <a:t>to</a:t>
            </a:r>
            <a:r>
              <a:rPr lang="nl-NL" dirty="0"/>
              <a:t> get </a:t>
            </a:r>
            <a:r>
              <a:rPr lang="nl-NL" dirty="0" err="1"/>
              <a:t>going</a:t>
            </a:r>
            <a:r>
              <a:rPr lang="nl-NL" dirty="0"/>
              <a:t> (2)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9E0D33-8832-45FC-8AB4-EBBCB351F8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After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reboot:</a:t>
            </a:r>
          </a:p>
          <a:p>
            <a:pPr marL="0" indent="0">
              <a:buNone/>
            </a:pP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endParaRPr lang="nl-NL" dirty="0"/>
          </a:p>
          <a:p>
            <a:r>
              <a:rPr lang="nl-NL" dirty="0" err="1"/>
              <a:t>Warning</a:t>
            </a:r>
            <a:r>
              <a:rPr lang="nl-NL" dirty="0"/>
              <a:t>: Windows </a:t>
            </a:r>
            <a:r>
              <a:rPr lang="nl-NL" dirty="0" err="1"/>
              <a:t>Sandbox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VirtualBox</a:t>
            </a:r>
            <a:r>
              <a:rPr lang="nl-NL" dirty="0"/>
              <a:t> do </a:t>
            </a:r>
            <a:r>
              <a:rPr lang="nl-NL" dirty="0" err="1"/>
              <a:t>not</a:t>
            </a:r>
            <a:r>
              <a:rPr lang="nl-NL" dirty="0"/>
              <a:t> </a:t>
            </a:r>
            <a:r>
              <a:rPr lang="nl-NL" dirty="0" err="1"/>
              <a:t>play</a:t>
            </a:r>
            <a:r>
              <a:rPr lang="nl-NL" dirty="0"/>
              <a:t> </a:t>
            </a:r>
            <a:r>
              <a:rPr lang="nl-NL" dirty="0" err="1"/>
              <a:t>together</a:t>
            </a:r>
            <a:endParaRPr lang="nl-NL" dirty="0"/>
          </a:p>
          <a:p>
            <a:pPr lvl="1"/>
            <a:r>
              <a:rPr lang="nl-NL" dirty="0" err="1"/>
              <a:t>After</a:t>
            </a:r>
            <a:r>
              <a:rPr lang="nl-NL" dirty="0"/>
              <a:t> running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Sandbox</a:t>
            </a:r>
            <a:r>
              <a:rPr lang="nl-NL" dirty="0"/>
              <a:t>, </a:t>
            </a:r>
            <a:r>
              <a:rPr lang="nl-NL" dirty="0" err="1"/>
              <a:t>you</a:t>
            </a:r>
            <a:r>
              <a:rPr lang="nl-NL" dirty="0"/>
              <a:t> </a:t>
            </a:r>
            <a:r>
              <a:rPr lang="nl-NL" dirty="0" err="1"/>
              <a:t>need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“</a:t>
            </a:r>
            <a:r>
              <a:rPr lang="nl-NL" dirty="0" err="1"/>
              <a:t>undo</a:t>
            </a:r>
            <a:r>
              <a:rPr lang="nl-NL" dirty="0"/>
              <a:t>” Windows </a:t>
            </a:r>
            <a:r>
              <a:rPr lang="nl-NL" dirty="0" err="1"/>
              <a:t>virtualization</a:t>
            </a:r>
            <a:r>
              <a:rPr lang="nl-NL" dirty="0"/>
              <a:t> in order </a:t>
            </a:r>
            <a:r>
              <a:rPr lang="nl-NL" dirty="0" err="1"/>
              <a:t>to</a:t>
            </a:r>
            <a:r>
              <a:rPr lang="nl-NL" dirty="0"/>
              <a:t> run </a:t>
            </a:r>
            <a:r>
              <a:rPr lang="nl-NL" dirty="0" err="1"/>
              <a:t>VirtualBox</a:t>
            </a:r>
            <a:r>
              <a:rPr lang="nl-NL" dirty="0"/>
              <a:t> </a:t>
            </a:r>
            <a:r>
              <a:rPr lang="nl-NL" dirty="0" err="1"/>
              <a:t>again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DEE1CC-369E-4BB1-A9F2-F1EB002909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Cafe Online - 4th May 2020</a:t>
            </a:r>
            <a:endParaRPr lang="nl-NL"/>
          </a:p>
        </p:txBody>
      </p:sp>
      <p:pic>
        <p:nvPicPr>
          <p:cNvPr id="1030" name="Picture 6" descr="image">
            <a:extLst>
              <a:ext uri="{FF2B5EF4-FFF2-40B4-BE49-F238E27FC236}">
                <a16:creationId xmlns:a16="http://schemas.microsoft.com/office/drawing/2014/main" id="{5AF95D88-86B5-4686-A039-6BEA6D10E1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3771" y="936000"/>
            <a:ext cx="3884229" cy="2327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95547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itle 1">
            <a:extLst>
              <a:ext uri="{FF2B5EF4-FFF2-40B4-BE49-F238E27FC236}">
                <a16:creationId xmlns:a16="http://schemas.microsoft.com/office/drawing/2014/main" id="{1D2814E8-8EC1-47CD-BA81-B0399145B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88000"/>
            <a:ext cx="6623999" cy="503999"/>
          </a:xfrm>
        </p:spPr>
        <p:txBody>
          <a:bodyPr/>
          <a:lstStyle/>
          <a:p>
            <a:r>
              <a:rPr lang="en-US" dirty="0"/>
              <a:t>Inside the Sandbox</a:t>
            </a:r>
          </a:p>
        </p:txBody>
      </p:sp>
      <p:pic>
        <p:nvPicPr>
          <p:cNvPr id="3076" name="Picture 4" descr="image">
            <a:extLst>
              <a:ext uri="{FF2B5EF4-FFF2-40B4-BE49-F238E27FC236}">
                <a16:creationId xmlns:a16="http://schemas.microsoft.com/office/drawing/2014/main" id="{8B522AC2-C96E-4A7F-9118-7189741DDC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20000" y="1618200"/>
            <a:ext cx="3744000" cy="1965600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CF33BA-5518-41FB-91C9-9B9A33E1B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68000" y="5004000"/>
            <a:ext cx="3240000" cy="10800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Code Cafe Online - 4th May 2020</a:t>
            </a:r>
            <a:endParaRPr lang="nl-NL"/>
          </a:p>
        </p:txBody>
      </p:sp>
      <p:pic>
        <p:nvPicPr>
          <p:cNvPr id="3074" name="Picture 2" descr="image">
            <a:extLst>
              <a:ext uri="{FF2B5EF4-FFF2-40B4-BE49-F238E27FC236}">
                <a16:creationId xmlns:a16="http://schemas.microsoft.com/office/drawing/2014/main" id="{7B2315C1-DBFF-4B8B-9A93-B9E8344A7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44000" y="1440001"/>
            <a:ext cx="4500000" cy="2250000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13115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5B7CEE9-0186-49A9-A5B9-EF7971B60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What</a:t>
            </a:r>
            <a:r>
              <a:rPr lang="nl-NL" dirty="0"/>
              <a:t> </a:t>
            </a:r>
            <a:r>
              <a:rPr lang="nl-NL" dirty="0" err="1"/>
              <a:t>else</a:t>
            </a:r>
            <a:r>
              <a:rPr lang="nl-NL" dirty="0"/>
              <a:t> is </a:t>
            </a:r>
            <a:r>
              <a:rPr lang="nl-NL" dirty="0" err="1"/>
              <a:t>there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know</a:t>
            </a:r>
            <a:r>
              <a:rPr lang="nl-NL" dirty="0"/>
              <a:t>?</a:t>
            </a:r>
            <a:endParaRPr lang="en-NL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5119ABB-F760-49F0-8E79-EFEE9F9E6B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When</a:t>
            </a:r>
            <a:r>
              <a:rPr lang="nl-NL" dirty="0"/>
              <a:t> </a:t>
            </a:r>
            <a:r>
              <a:rPr lang="nl-NL" dirty="0" err="1"/>
              <a:t>you</a:t>
            </a:r>
            <a:r>
              <a:rPr lang="nl-NL" dirty="0"/>
              <a:t> stop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Sandbox</a:t>
            </a:r>
            <a:r>
              <a:rPr lang="nl-NL" dirty="0"/>
              <a:t>, </a:t>
            </a:r>
            <a:br>
              <a:rPr lang="nl-NL" dirty="0"/>
            </a:br>
            <a:r>
              <a:rPr lang="nl-NL" dirty="0" err="1"/>
              <a:t>its</a:t>
            </a:r>
            <a:r>
              <a:rPr lang="nl-NL" dirty="0"/>
              <a:t> contents is </a:t>
            </a:r>
            <a:r>
              <a:rPr lang="nl-NL" dirty="0" err="1"/>
              <a:t>destroyed</a:t>
            </a:r>
            <a:br>
              <a:rPr lang="nl-NL" dirty="0"/>
            </a:br>
            <a:br>
              <a:rPr lang="nl-NL" dirty="0"/>
            </a:br>
            <a:endParaRPr lang="nl-NL" dirty="0"/>
          </a:p>
          <a:p>
            <a:r>
              <a:rPr lang="nl-NL" dirty="0"/>
              <a:t>The </a:t>
            </a:r>
            <a:r>
              <a:rPr lang="nl-NL" dirty="0" err="1"/>
              <a:t>Sandbox</a:t>
            </a:r>
            <a:r>
              <a:rPr lang="nl-NL" dirty="0"/>
              <a:t> has </a:t>
            </a:r>
            <a:r>
              <a:rPr lang="nl-NL" dirty="0" err="1"/>
              <a:t>its</a:t>
            </a:r>
            <a:r>
              <a:rPr lang="nl-NL" dirty="0"/>
              <a:t> </a:t>
            </a:r>
            <a:r>
              <a:rPr lang="nl-NL" dirty="0" err="1"/>
              <a:t>own</a:t>
            </a:r>
            <a:r>
              <a:rPr lang="nl-NL" dirty="0"/>
              <a:t> IP </a:t>
            </a:r>
            <a:r>
              <a:rPr lang="nl-NL" dirty="0" err="1"/>
              <a:t>address</a:t>
            </a:r>
            <a:r>
              <a:rPr lang="nl-NL" dirty="0"/>
              <a:t> </a:t>
            </a:r>
          </a:p>
          <a:p>
            <a:pPr lvl="1"/>
            <a:r>
              <a:rPr lang="nl-NL" dirty="0"/>
              <a:t>Can </a:t>
            </a:r>
            <a:r>
              <a:rPr lang="nl-NL" dirty="0" err="1"/>
              <a:t>interact</a:t>
            </a:r>
            <a:r>
              <a:rPr lang="nl-NL" dirty="0"/>
              <a:t> over </a:t>
            </a:r>
            <a:r>
              <a:rPr lang="nl-NL" dirty="0" err="1"/>
              <a:t>network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Host </a:t>
            </a:r>
            <a:br>
              <a:rPr lang="nl-NL" dirty="0"/>
            </a:br>
            <a:r>
              <a:rPr lang="nl-NL" dirty="0"/>
              <a:t>(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vice</a:t>
            </a:r>
            <a:r>
              <a:rPr lang="nl-NL" dirty="0"/>
              <a:t> versa)</a:t>
            </a:r>
          </a:p>
          <a:p>
            <a:pPr lvl="1"/>
            <a:r>
              <a:rPr lang="nl-NL" dirty="0"/>
              <a:t>Can </a:t>
            </a:r>
            <a:r>
              <a:rPr lang="nl-NL" dirty="0" err="1"/>
              <a:t>interact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rest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world</a:t>
            </a:r>
            <a:br>
              <a:rPr lang="nl-NL" dirty="0"/>
            </a:br>
            <a:br>
              <a:rPr lang="nl-NL" dirty="0"/>
            </a:br>
            <a:endParaRPr lang="nl-NL" dirty="0"/>
          </a:p>
          <a:p>
            <a:r>
              <a:rPr lang="nl-NL" dirty="0"/>
              <a:t>Folders on host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shared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Sandbox</a:t>
            </a:r>
            <a:endParaRPr lang="nl-NL" dirty="0"/>
          </a:p>
          <a:p>
            <a:pPr lvl="1"/>
            <a:r>
              <a:rPr lang="nl-NL" dirty="0" err="1"/>
              <a:t>Mapped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a </a:t>
            </a:r>
            <a:r>
              <a:rPr lang="nl-NL" dirty="0" err="1"/>
              <a:t>fixed</a:t>
            </a:r>
            <a:r>
              <a:rPr lang="nl-NL" dirty="0"/>
              <a:t> </a:t>
            </a:r>
            <a:r>
              <a:rPr lang="nl-NL" dirty="0" err="1"/>
              <a:t>path</a:t>
            </a:r>
            <a:r>
              <a:rPr lang="nl-NL" dirty="0"/>
              <a:t> </a:t>
            </a:r>
            <a:r>
              <a:rPr lang="nl-NL" dirty="0" err="1"/>
              <a:t>inside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Sandbox</a:t>
            </a:r>
            <a:br>
              <a:rPr lang="nl-NL" dirty="0"/>
            </a:br>
            <a:r>
              <a:rPr lang="en-US" b="1" dirty="0"/>
              <a:t>C:\users\wdagutilityaccount\desktop\</a:t>
            </a:r>
            <a:endParaRPr lang="nl-NL" dirty="0"/>
          </a:p>
          <a:p>
            <a:pPr lvl="1"/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D5E8F2-8BCD-4830-A936-7E5F6A0FB7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Cafe Online - 4th May 2020</a:t>
            </a:r>
            <a:endParaRPr lang="nl-NL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0C8A489-0E6C-4A21-97E5-DE4DB2F23D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8050" y="1891341"/>
            <a:ext cx="3605048" cy="132271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4B2C182-79AA-4E5F-B35B-6C145EAFDF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8050" y="228333"/>
            <a:ext cx="3250800" cy="155223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6AF3CF2-064F-4E4C-98BA-60A029613E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8050" y="3451651"/>
            <a:ext cx="1841980" cy="1314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447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5954289-B7FD-482B-B2C8-5E534ED715A9}"/>
              </a:ext>
            </a:extLst>
          </p:cNvPr>
          <p:cNvSpPr/>
          <p:nvPr/>
        </p:nvSpPr>
        <p:spPr>
          <a:xfrm>
            <a:off x="458785" y="1393723"/>
            <a:ext cx="3551844" cy="3362632"/>
          </a:xfrm>
          <a:prstGeom prst="rect">
            <a:avLst/>
          </a:prstGeom>
          <a:noFill/>
          <a:ln w="28575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FD08D2-900C-46ED-A72D-3D6566E57F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Folder </a:t>
            </a:r>
            <a:r>
              <a:rPr lang="nl-NL" dirty="0" err="1"/>
              <a:t>Mapping</a:t>
            </a:r>
            <a:r>
              <a:rPr lang="nl-NL" dirty="0"/>
              <a:t> </a:t>
            </a:r>
            <a:r>
              <a:rPr lang="nl-NL" dirty="0" err="1"/>
              <a:t>from</a:t>
            </a:r>
            <a:r>
              <a:rPr lang="nl-NL" dirty="0"/>
              <a:t> Host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Sandbox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FB504C-1537-445E-89AC-DD7D10D7EC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103615-58CE-4C7D-B7F2-C931EFA26E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Cafe Online - 4th May 2020</a:t>
            </a:r>
            <a:endParaRPr lang="nl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7ED74C-E379-4CE3-B7E6-0024A3F058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219" y="1407478"/>
            <a:ext cx="4837006" cy="345252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7BDEC99-849B-4F13-BB34-8419BBAAA4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5225" y="155662"/>
            <a:ext cx="3551844" cy="18881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Arrow: Down 6">
            <a:extLst>
              <a:ext uri="{FF2B5EF4-FFF2-40B4-BE49-F238E27FC236}">
                <a16:creationId xmlns:a16="http://schemas.microsoft.com/office/drawing/2014/main" id="{B10525B4-AD09-41D0-9954-CEBF952174F7}"/>
              </a:ext>
            </a:extLst>
          </p:cNvPr>
          <p:cNvSpPr/>
          <p:nvPr/>
        </p:nvSpPr>
        <p:spPr>
          <a:xfrm rot="2722523">
            <a:off x="5173128" y="1670124"/>
            <a:ext cx="245327" cy="49191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0C4F90B-B549-48A1-931C-FB94BE67914A}"/>
              </a:ext>
            </a:extLst>
          </p:cNvPr>
          <p:cNvSpPr txBox="1"/>
          <p:nvPr/>
        </p:nvSpPr>
        <p:spPr>
          <a:xfrm>
            <a:off x="523568" y="1418807"/>
            <a:ext cx="463268" cy="200055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HOST</a:t>
            </a:r>
            <a:endParaRPr lang="en-NL" sz="1300" dirty="0" err="1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1B41007-0514-4FED-9975-D0BB3DB027D6}"/>
              </a:ext>
            </a:extLst>
          </p:cNvPr>
          <p:cNvCxnSpPr/>
          <p:nvPr/>
        </p:nvCxnSpPr>
        <p:spPr>
          <a:xfrm>
            <a:off x="1932039" y="1732935"/>
            <a:ext cx="3363752" cy="0"/>
          </a:xfrm>
          <a:prstGeom prst="line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279791-E4AE-48C8-A0AC-89D130E7F56D}"/>
              </a:ext>
            </a:extLst>
          </p:cNvPr>
          <p:cNvCxnSpPr>
            <a:cxnSpLocks/>
          </p:cNvCxnSpPr>
          <p:nvPr/>
        </p:nvCxnSpPr>
        <p:spPr>
          <a:xfrm>
            <a:off x="1932039" y="1732935"/>
            <a:ext cx="0" cy="3140820"/>
          </a:xfrm>
          <a:prstGeom prst="line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55159B5-7F8E-49DF-8695-8D6BE6D0B2CD}"/>
              </a:ext>
            </a:extLst>
          </p:cNvPr>
          <p:cNvCxnSpPr/>
          <p:nvPr/>
        </p:nvCxnSpPr>
        <p:spPr>
          <a:xfrm>
            <a:off x="1526458" y="2315497"/>
            <a:ext cx="1541207" cy="1260987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F7EDF80-F8F3-43DB-86EE-D8D127526465}"/>
              </a:ext>
            </a:extLst>
          </p:cNvPr>
          <p:cNvCxnSpPr/>
          <p:nvPr/>
        </p:nvCxnSpPr>
        <p:spPr>
          <a:xfrm>
            <a:off x="1548581" y="2513274"/>
            <a:ext cx="1437967" cy="1210694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50905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hlinkClick r:id="rId3"/>
            <a:extLst>
              <a:ext uri="{FF2B5EF4-FFF2-40B4-BE49-F238E27FC236}">
                <a16:creationId xmlns:a16="http://schemas.microsoft.com/office/drawing/2014/main" id="{0FC835AA-405A-4BB6-87DB-B59E5E0FDE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3075" y="2156133"/>
            <a:ext cx="3618186" cy="2559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C5B7CEE9-0186-49A9-A5B9-EF7971B60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What</a:t>
            </a:r>
            <a:r>
              <a:rPr lang="nl-NL" dirty="0"/>
              <a:t> </a:t>
            </a:r>
            <a:r>
              <a:rPr lang="nl-NL" dirty="0" err="1"/>
              <a:t>else</a:t>
            </a:r>
            <a:r>
              <a:rPr lang="nl-NL" dirty="0"/>
              <a:t> is </a:t>
            </a:r>
            <a:r>
              <a:rPr lang="nl-NL" dirty="0" err="1"/>
              <a:t>there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know</a:t>
            </a:r>
            <a:r>
              <a:rPr lang="nl-NL" dirty="0"/>
              <a:t>?</a:t>
            </a:r>
            <a:endParaRPr lang="en-NL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5119ABB-F760-49F0-8E79-EFEE9F9E6B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Sandbox</a:t>
            </a:r>
            <a:r>
              <a:rPr lang="nl-NL" dirty="0"/>
              <a:t>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</a:t>
            </a:r>
            <a:r>
              <a:rPr lang="nl-NL" dirty="0" err="1"/>
              <a:t>started</a:t>
            </a:r>
            <a:r>
              <a:rPr lang="nl-NL" dirty="0"/>
              <a:t> </a:t>
            </a:r>
            <a:r>
              <a:rPr lang="nl-NL" dirty="0" err="1"/>
              <a:t>from</a:t>
            </a:r>
            <a:r>
              <a:rPr lang="nl-NL" dirty="0"/>
              <a:t> a </a:t>
            </a:r>
            <a:r>
              <a:rPr lang="nl-NL" dirty="0" err="1"/>
              <a:t>specific</a:t>
            </a:r>
            <a:br>
              <a:rPr lang="nl-NL" dirty="0"/>
            </a:br>
            <a:r>
              <a:rPr lang="nl-NL" i="1" dirty="0" err="1"/>
              <a:t>wsb</a:t>
            </a:r>
            <a:r>
              <a:rPr lang="nl-NL" dirty="0"/>
              <a:t> </a:t>
            </a:r>
            <a:r>
              <a:rPr lang="nl-NL" dirty="0" err="1"/>
              <a:t>configuration</a:t>
            </a:r>
            <a:r>
              <a:rPr lang="nl-NL" dirty="0"/>
              <a:t> file, </a:t>
            </a:r>
            <a:r>
              <a:rPr lang="nl-NL" dirty="0" err="1"/>
              <a:t>that</a:t>
            </a:r>
            <a:r>
              <a:rPr lang="nl-NL" dirty="0"/>
              <a:t> </a:t>
            </a:r>
            <a:r>
              <a:rPr lang="nl-NL" dirty="0" err="1"/>
              <a:t>defines</a:t>
            </a:r>
            <a:endParaRPr lang="nl-NL" dirty="0"/>
          </a:p>
          <a:p>
            <a:pPr lvl="1"/>
            <a:r>
              <a:rPr lang="nl-NL" dirty="0"/>
              <a:t>Shared Folders</a:t>
            </a:r>
          </a:p>
          <a:p>
            <a:pPr lvl="1"/>
            <a:r>
              <a:rPr lang="nl-NL" dirty="0"/>
              <a:t>A single (Powershell, CMD) Startup Script</a:t>
            </a:r>
          </a:p>
          <a:p>
            <a:pPr lvl="1"/>
            <a:r>
              <a:rPr lang="nl-NL" dirty="0" err="1"/>
              <a:t>vGPU</a:t>
            </a:r>
            <a:r>
              <a:rPr lang="nl-NL" dirty="0"/>
              <a:t>, Memory</a:t>
            </a:r>
          </a:p>
          <a:p>
            <a:pPr lvl="1"/>
            <a:r>
              <a:rPr lang="nl-NL" dirty="0"/>
              <a:t>(</a:t>
            </a:r>
            <a:r>
              <a:rPr lang="nl-NL" dirty="0" err="1"/>
              <a:t>what</a:t>
            </a:r>
            <a:r>
              <a:rPr lang="nl-NL" dirty="0"/>
              <a:t>) Networking (is </a:t>
            </a:r>
            <a:r>
              <a:rPr lang="nl-NL" dirty="0" err="1"/>
              <a:t>allowed</a:t>
            </a:r>
            <a:r>
              <a:rPr lang="nl-NL" dirty="0"/>
              <a:t>)</a:t>
            </a:r>
          </a:p>
          <a:p>
            <a:pPr lvl="1"/>
            <a:r>
              <a:rPr lang="nl-NL" dirty="0"/>
              <a:t>Audio/Video/</a:t>
            </a:r>
            <a:r>
              <a:rPr lang="nl-NL" dirty="0" err="1"/>
              <a:t>ClipBoard</a:t>
            </a:r>
            <a:r>
              <a:rPr lang="nl-NL" dirty="0"/>
              <a:t>/</a:t>
            </a:r>
            <a:r>
              <a:rPr lang="nl-NL" dirty="0" err="1"/>
              <a:t>ProtectedClient</a:t>
            </a:r>
            <a:endParaRPr lang="nl-NL" dirty="0"/>
          </a:p>
          <a:p>
            <a:pPr lvl="1"/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D5E8F2-8BCD-4830-A936-7E5F6A0FB7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Cafe Online - 4th May 2020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444550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E2D44217-B9C2-4DBD-9524-302168DD0F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88000"/>
            <a:ext cx="6623999" cy="503999"/>
          </a:xfrm>
        </p:spPr>
        <p:txBody>
          <a:bodyPr/>
          <a:lstStyle/>
          <a:p>
            <a:r>
              <a:rPr lang="en-US" dirty="0" err="1"/>
              <a:t>DirectPoll</a:t>
            </a:r>
            <a:endParaRPr lang="en-US" dirty="0"/>
          </a:p>
        </p:txBody>
      </p:sp>
      <p:pic>
        <p:nvPicPr>
          <p:cNvPr id="10" name="Snagit_SNG826">
            <a:extLst>
              <a:ext uri="{FF2B5EF4-FFF2-40B4-BE49-F238E27FC236}">
                <a16:creationId xmlns:a16="http://schemas.microsoft.com/office/drawing/2014/main" id="{69EAF659-4D0B-4EBC-B186-D61CA014A0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0000" y="1312955"/>
            <a:ext cx="3168478" cy="25175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11EC9F-20EA-4DB3-A81D-8215D157EF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68000" y="5004000"/>
            <a:ext cx="3240000" cy="10800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Code Cafe Online - 4th May 2020</a:t>
            </a:r>
            <a:endParaRPr lang="nl-NL"/>
          </a:p>
        </p:txBody>
      </p:sp>
      <p:pic>
        <p:nvPicPr>
          <p:cNvPr id="7" name="Snagit_SNG830">
            <a:extLst>
              <a:ext uri="{FF2B5EF4-FFF2-40B4-BE49-F238E27FC236}">
                <a16:creationId xmlns:a16="http://schemas.microsoft.com/office/drawing/2014/main" id="{CC7BC9C4-0EDE-4E24-AA5E-795B547AFF9C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 rotWithShape="1">
          <a:blip r:embed="rId3"/>
          <a:stretch/>
        </p:blipFill>
        <p:spPr>
          <a:xfrm>
            <a:off x="5143388" y="810001"/>
            <a:ext cx="3501224" cy="3510000"/>
          </a:xfrm>
          <a:noFill/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78F68A3-0373-4199-898F-F57C5605A0B1}"/>
              </a:ext>
            </a:extLst>
          </p:cNvPr>
          <p:cNvSpPr txBox="1"/>
          <p:nvPr/>
        </p:nvSpPr>
        <p:spPr>
          <a:xfrm>
            <a:off x="6108083" y="4354223"/>
            <a:ext cx="1889941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000" dirty="0"/>
              <a:t>http://etc.ch/Ztuv</a:t>
            </a:r>
            <a:endParaRPr lang="en-NL" sz="2000" dirty="0" err="1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37F9019-13AE-4DA3-AAE6-3234ADD554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000" y="403165"/>
            <a:ext cx="1684166" cy="304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34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CBA072-55E0-4FB8-B3DF-9B008632AB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Windows Sandbox Editor</a:t>
            </a:r>
            <a:endParaRPr lang="en-NL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CD9C213-72CE-48CD-B494-0453D37A49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D786EA-192B-4D1F-BA5F-790092B4A0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Cafe Online - 4th May 2020</a:t>
            </a:r>
            <a:endParaRPr lang="nl-NL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55541894-F564-449E-B7E8-9F6439525B8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999" y="936000"/>
            <a:ext cx="4768358" cy="3450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6C66ECE-4687-4A8D-919E-450F89C701A3}"/>
              </a:ext>
            </a:extLst>
          </p:cNvPr>
          <p:cNvSpPr/>
          <p:nvPr/>
        </p:nvSpPr>
        <p:spPr>
          <a:xfrm>
            <a:off x="0" y="4729266"/>
            <a:ext cx="696047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i="1" dirty="0">
                <a:hlinkClick r:id="rId3"/>
              </a:rPr>
              <a:t>https://gallery.technet.microsoft.com/Windows-Sandbox-Configurati-f2c863dc</a:t>
            </a:r>
            <a:endParaRPr lang="en-NL" sz="1050" i="1" dirty="0"/>
          </a:p>
        </p:txBody>
      </p:sp>
    </p:spTree>
    <p:extLst>
      <p:ext uri="{BB962C8B-B14F-4D97-AF65-F5344CB8AC3E}">
        <p14:creationId xmlns:p14="http://schemas.microsoft.com/office/powerpoint/2010/main" val="17944560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1B357D-9873-4940-9511-2E236778F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Run Windows </a:t>
            </a:r>
            <a:r>
              <a:rPr lang="nl-NL" dirty="0" err="1"/>
              <a:t>Sandbox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DBeaver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FDAC77-2B75-427B-82C3-CC99413404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A781BE-0C1D-4CC3-8D2C-7787385AFB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Cafe Online - 4th May 2020</a:t>
            </a:r>
            <a:endParaRPr lang="nl-NL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2973934-C859-4F1F-BDD3-95493B7B48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312" y="3488167"/>
            <a:ext cx="8519532" cy="13673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D641F27-BF33-45E3-ABB1-9C161CBD89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34" y="740794"/>
            <a:ext cx="2203144" cy="9581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BA12E50-06C7-45F2-9DA7-03665C8F60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8808" y="1479570"/>
            <a:ext cx="6346501" cy="18107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63A7FDD-1B7C-40F6-9BB1-24A6F1CC7AAE}"/>
              </a:ext>
            </a:extLst>
          </p:cNvPr>
          <p:cNvCxnSpPr>
            <a:cxnSpLocks/>
          </p:cNvCxnSpPr>
          <p:nvPr/>
        </p:nvCxnSpPr>
        <p:spPr>
          <a:xfrm flipH="1">
            <a:off x="2161311" y="3038705"/>
            <a:ext cx="4877992" cy="524223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141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1B357D-9873-4940-9511-2E236778F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Run Windows </a:t>
            </a:r>
            <a:r>
              <a:rPr lang="nl-NL" dirty="0" err="1"/>
              <a:t>Sandbox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DBeaver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FDAC77-2B75-427B-82C3-CC99413404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A781BE-0C1D-4CC3-8D2C-7787385AFB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Cafe Online - 4th May 2020</a:t>
            </a:r>
            <a:endParaRPr lang="nl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4423E1-56C0-48DF-946C-F02133B73F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815" y="875652"/>
            <a:ext cx="7486185" cy="39006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554666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Thank</a:t>
            </a:r>
            <a:r>
              <a:rPr lang="nl-NL" dirty="0"/>
              <a:t> </a:t>
            </a:r>
            <a:r>
              <a:rPr lang="nl-NL" dirty="0" err="1"/>
              <a:t>you</a:t>
            </a:r>
            <a:r>
              <a:rPr lang="nl-NL" dirty="0"/>
              <a:t> for </a:t>
            </a:r>
            <a:r>
              <a:rPr lang="nl-NL" dirty="0" err="1"/>
              <a:t>your</a:t>
            </a:r>
            <a:r>
              <a:rPr lang="nl-NL" dirty="0"/>
              <a:t> attention</a:t>
            </a:r>
            <a:br>
              <a:rPr lang="nl-NL" dirty="0"/>
            </a:br>
            <a:br>
              <a:rPr lang="nl-NL" dirty="0"/>
            </a:br>
            <a:r>
              <a:rPr lang="nl-NL" dirty="0"/>
              <a:t>We hope </a:t>
            </a:r>
            <a:r>
              <a:rPr lang="nl-NL" dirty="0" err="1"/>
              <a:t>this</a:t>
            </a:r>
            <a:r>
              <a:rPr lang="nl-NL" dirty="0"/>
              <a:t> was </a:t>
            </a:r>
            <a:r>
              <a:rPr lang="nl-NL" dirty="0" err="1"/>
              <a:t>useful</a:t>
            </a:r>
            <a:br>
              <a:rPr lang="nl-NL" dirty="0"/>
            </a:br>
            <a:br>
              <a:rPr lang="nl-NL" dirty="0"/>
            </a:br>
            <a:endParaRPr lang="nl-NL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ECDE17-54D0-4449-9256-1701504F5F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Code Cafe Online - 4th May 2020</a:t>
            </a:r>
            <a:endParaRPr lang="nl-NL" noProof="0" dirty="0"/>
          </a:p>
        </p:txBody>
      </p:sp>
      <p:pic>
        <p:nvPicPr>
          <p:cNvPr id="4" name="Picture 2" descr="image">
            <a:extLst>
              <a:ext uri="{FF2B5EF4-FFF2-40B4-BE49-F238E27FC236}">
                <a16:creationId xmlns:a16="http://schemas.microsoft.com/office/drawing/2014/main" id="{0429DB88-0E1C-4F8C-BD34-31EA2D9FF9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0808" y="2931221"/>
            <a:ext cx="2426109" cy="11326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D2B973F-1E3A-46BD-8D7A-A4202323F9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6696" y="3124075"/>
            <a:ext cx="1607083" cy="8568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E967445-15B5-4216-AB4B-06843B2432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9120" y="963585"/>
            <a:ext cx="1684166" cy="304826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6D4988F5-B25A-4D1E-B4DA-64F40B1AB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0979" y="1556039"/>
            <a:ext cx="3352800" cy="1304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CB8C26A-7A07-4F14-9691-6C12E32730A8}"/>
              </a:ext>
            </a:extLst>
          </p:cNvPr>
          <p:cNvSpPr txBox="1"/>
          <p:nvPr/>
        </p:nvSpPr>
        <p:spPr>
          <a:xfrm>
            <a:off x="720000" y="3651048"/>
            <a:ext cx="2922338" cy="4154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1350" b="1" kern="1200" dirty="0">
                <a:ea typeface="+mn-ea"/>
                <a:cs typeface="+mn-cs"/>
              </a:rPr>
              <a:t>Code Café Online</a:t>
            </a:r>
            <a:r>
              <a:rPr kumimoji="0" lang="nl-NL" sz="13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- 4 </a:t>
            </a:r>
            <a:r>
              <a:rPr lang="nl-NL" sz="1350" b="1" kern="1200" dirty="0">
                <a:ea typeface="+mn-ea"/>
                <a:cs typeface="+mn-cs"/>
              </a:rPr>
              <a:t>M</a:t>
            </a:r>
            <a:r>
              <a:rPr kumimoji="0" lang="nl-NL" sz="135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ay</a:t>
            </a:r>
            <a:r>
              <a:rPr kumimoji="0" lang="nl-NL" sz="13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2020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3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Henk </a:t>
            </a:r>
            <a:r>
              <a:rPr lang="nl-NL" sz="1350" b="1" kern="1200" dirty="0">
                <a:ea typeface="+mn-ea"/>
                <a:cs typeface="+mn-cs"/>
              </a:rPr>
              <a:t>Jan van Wijk &amp; </a:t>
            </a:r>
            <a:r>
              <a:rPr kumimoji="0" lang="nl-NL" sz="13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Lucas Jellema</a:t>
            </a:r>
            <a:endParaRPr kumimoji="0" lang="nl-NL" sz="13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80817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003DA5-B416-4D33-A731-7B8E347461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68000" y="5004000"/>
            <a:ext cx="3240000" cy="10800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Code Cafe Online - 4th May 2020</a:t>
            </a:r>
            <a:endParaRPr lang="nl-NL"/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4FC0FEFE-06B3-40C8-850F-DB78B23AC6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999" y="288000"/>
            <a:ext cx="6624000" cy="504000"/>
          </a:xfrm>
        </p:spPr>
        <p:txBody>
          <a:bodyPr/>
          <a:lstStyle/>
          <a:p>
            <a:r>
              <a:rPr lang="en-US" dirty="0" err="1"/>
              <a:t>DirectPoll</a:t>
            </a:r>
            <a:endParaRPr lang="en-US" dirty="0"/>
          </a:p>
        </p:txBody>
      </p:sp>
      <p:pic>
        <p:nvPicPr>
          <p:cNvPr id="5" name="Picture 4">
            <a:hlinkClick r:id="rId2"/>
            <a:extLst>
              <a:ext uri="{FF2B5EF4-FFF2-40B4-BE49-F238E27FC236}">
                <a16:creationId xmlns:a16="http://schemas.microsoft.com/office/drawing/2014/main" id="{B8A68CD2-FB5D-4738-9082-6A99CD0F2E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96222"/>
            <a:ext cx="9144000" cy="3337558"/>
          </a:xfrm>
          <a:prstGeom prst="rect">
            <a:avLst/>
          </a:prstGeom>
          <a:noFill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04A7AAF-FF3A-4322-AA4A-72B6D27E409C}"/>
              </a:ext>
            </a:extLst>
          </p:cNvPr>
          <p:cNvSpPr txBox="1"/>
          <p:nvPr/>
        </p:nvSpPr>
        <p:spPr>
          <a:xfrm>
            <a:off x="719999" y="4594302"/>
            <a:ext cx="1941237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600" dirty="0">
                <a:hlinkClick r:id="rId2"/>
              </a:rPr>
              <a:t>https://directpoll.com/</a:t>
            </a:r>
            <a:endParaRPr lang="en-NL" sz="1600" dirty="0" err="1"/>
          </a:p>
        </p:txBody>
      </p:sp>
    </p:spTree>
    <p:extLst>
      <p:ext uri="{BB962C8B-B14F-4D97-AF65-F5344CB8AC3E}">
        <p14:creationId xmlns:p14="http://schemas.microsoft.com/office/powerpoint/2010/main" val="33199211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5117AC8-8E42-430F-926A-656DA29F3F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88000"/>
            <a:ext cx="6623999" cy="503999"/>
          </a:xfrm>
        </p:spPr>
        <p:txBody>
          <a:bodyPr anchor="ctr">
            <a:normAutofit/>
          </a:bodyPr>
          <a:lstStyle/>
          <a:p>
            <a:r>
              <a:rPr lang="nl-NL" dirty="0" err="1"/>
              <a:t>DirectPoll</a:t>
            </a:r>
            <a:endParaRPr lang="en-NL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33CE3BA-4B3F-4887-8768-23FE5572FB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0" y="900001"/>
            <a:ext cx="3744000" cy="3401999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nl-NL" dirty="0"/>
              <a:t>Multiple Choice </a:t>
            </a:r>
            <a:r>
              <a:rPr lang="nl-NL" dirty="0" err="1"/>
              <a:t>questions</a:t>
            </a:r>
            <a:endParaRPr lang="nl-NL" dirty="0"/>
          </a:p>
          <a:p>
            <a:pPr lvl="1">
              <a:spcAft>
                <a:spcPts val="600"/>
              </a:spcAft>
            </a:pPr>
            <a:r>
              <a:rPr lang="nl-NL" dirty="0"/>
              <a:t>single or multiple response</a:t>
            </a:r>
          </a:p>
          <a:p>
            <a:pPr lvl="1">
              <a:spcAft>
                <a:spcPts val="600"/>
              </a:spcAft>
            </a:pPr>
            <a:r>
              <a:rPr lang="nl-NL" dirty="0" err="1"/>
              <a:t>answers</a:t>
            </a:r>
            <a:r>
              <a:rPr lang="nl-NL" dirty="0"/>
              <a:t>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marked</a:t>
            </a:r>
            <a:r>
              <a:rPr lang="nl-NL" dirty="0"/>
              <a:t> as correct</a:t>
            </a:r>
          </a:p>
          <a:p>
            <a:pPr>
              <a:spcAft>
                <a:spcPts val="600"/>
              </a:spcAft>
            </a:pPr>
            <a:r>
              <a:rPr lang="nl-NL" dirty="0"/>
              <a:t>Live </a:t>
            </a:r>
            <a:r>
              <a:rPr lang="nl-NL" dirty="0" err="1"/>
              <a:t>result</a:t>
            </a:r>
            <a:r>
              <a:rPr lang="nl-NL" dirty="0"/>
              <a:t> </a:t>
            </a:r>
            <a:r>
              <a:rPr lang="nl-NL" dirty="0" err="1"/>
              <a:t>gathering</a:t>
            </a:r>
            <a:endParaRPr lang="nl-NL" dirty="0"/>
          </a:p>
          <a:p>
            <a:pPr lvl="1">
              <a:spcAft>
                <a:spcPts val="600"/>
              </a:spcAft>
            </a:pPr>
            <a:r>
              <a:rPr lang="nl-NL" dirty="0" err="1"/>
              <a:t>Presented</a:t>
            </a:r>
            <a:r>
              <a:rPr lang="nl-NL" dirty="0"/>
              <a:t> as </a:t>
            </a:r>
            <a:r>
              <a:rPr lang="nl-NL" dirty="0" err="1"/>
              <a:t>horizontal</a:t>
            </a:r>
            <a:r>
              <a:rPr lang="nl-NL" dirty="0"/>
              <a:t> bar </a:t>
            </a:r>
            <a:r>
              <a:rPr lang="nl-NL" dirty="0" err="1"/>
              <a:t>charts</a:t>
            </a:r>
            <a:endParaRPr lang="nl-NL" dirty="0"/>
          </a:p>
          <a:p>
            <a:pPr>
              <a:spcAft>
                <a:spcPts val="600"/>
              </a:spcAft>
            </a:pPr>
            <a:r>
              <a:rPr lang="nl-NL" dirty="0" err="1"/>
              <a:t>Results</a:t>
            </a:r>
            <a:r>
              <a:rPr lang="nl-NL" dirty="0"/>
              <a:t> are </a:t>
            </a:r>
            <a:r>
              <a:rPr lang="nl-NL" dirty="0" err="1"/>
              <a:t>retained</a:t>
            </a:r>
            <a:r>
              <a:rPr lang="nl-NL" dirty="0"/>
              <a:t> for analysis at a later moment</a:t>
            </a:r>
          </a:p>
          <a:p>
            <a:pPr>
              <a:spcAft>
                <a:spcPts val="600"/>
              </a:spcAft>
            </a:pPr>
            <a:r>
              <a:rPr lang="nl-NL" dirty="0"/>
              <a:t>Polls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</a:t>
            </a:r>
            <a:r>
              <a:rPr lang="nl-NL" dirty="0" err="1"/>
              <a:t>reused</a:t>
            </a:r>
            <a:endParaRPr lang="nl-NL" dirty="0"/>
          </a:p>
          <a:p>
            <a:pPr>
              <a:spcAft>
                <a:spcPts val="600"/>
              </a:spcAft>
            </a:pPr>
            <a:r>
              <a:rPr lang="nl-NL" dirty="0"/>
              <a:t>Maximum 500 concurrent </a:t>
            </a:r>
            <a:r>
              <a:rPr lang="nl-NL" dirty="0" err="1"/>
              <a:t>voters</a:t>
            </a:r>
            <a:endParaRPr lang="nl-NL" dirty="0"/>
          </a:p>
          <a:p>
            <a:pPr>
              <a:spcAft>
                <a:spcPts val="600"/>
              </a:spcAft>
            </a:pPr>
            <a:r>
              <a:rPr lang="nl-NL" dirty="0"/>
              <a:t>Free</a:t>
            </a:r>
            <a:endParaRPr lang="en-NL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6208BE4-B2F2-4D40-9317-9CC8E295C5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68000" y="5004000"/>
            <a:ext cx="3240000" cy="10800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Code Cafe Online - 4th May 2020</a:t>
            </a:r>
            <a:endParaRPr lang="nl-N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A10F412-F1F0-416A-8B77-5101D4337D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002" y="1231341"/>
            <a:ext cx="4046517" cy="26808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95869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99DD469-8E09-4F29-B5BC-33F0E55D2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Devoxx</a:t>
            </a:r>
            <a:endParaRPr lang="en-NL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39A033F-D3A5-4202-A9C3-2E5739C870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3163"/>
            <a:ext cx="9144000" cy="4732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79BA5A-E510-463E-B78A-D64F90C967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09835D4-9448-4C96-9407-1F94CEBDFD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Cafe Online - 4th May 2020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597430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99DD469-8E09-4F29-B5BC-33F0E55D2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Devoxx</a:t>
            </a:r>
            <a:r>
              <a:rPr lang="nl-NL" dirty="0"/>
              <a:t> Belgium 2019</a:t>
            </a:r>
            <a:endParaRPr lang="en-NL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C1A5A28-56BC-43D4-A7B3-13A19F3A53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Cafe Online - 4th May 2020</a:t>
            </a:r>
            <a:endParaRPr lang="nl-NL"/>
          </a:p>
        </p:txBody>
      </p:sp>
      <p:pic>
        <p:nvPicPr>
          <p:cNvPr id="3074" name="Picture 2" descr="image">
            <a:extLst>
              <a:ext uri="{FF2B5EF4-FFF2-40B4-BE49-F238E27FC236}">
                <a16:creationId xmlns:a16="http://schemas.microsoft.com/office/drawing/2014/main" id="{AC7BD1A7-8495-4112-ABBB-A4DB44C6CF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2714" y="792000"/>
            <a:ext cx="6715125" cy="321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">
            <a:extLst>
              <a:ext uri="{FF2B5EF4-FFF2-40B4-BE49-F238E27FC236}">
                <a16:creationId xmlns:a16="http://schemas.microsoft.com/office/drawing/2014/main" id="{1365CF9F-A631-42F7-A7A4-6CE0B9ECA69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360" y="3409647"/>
            <a:ext cx="1929880" cy="1454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image">
            <a:extLst>
              <a:ext uri="{FF2B5EF4-FFF2-40B4-BE49-F238E27FC236}">
                <a16:creationId xmlns:a16="http://schemas.microsoft.com/office/drawing/2014/main" id="{037B0B2E-A72D-44AC-ADB2-52FE0F3713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1286" y="3183476"/>
            <a:ext cx="1741279" cy="1672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28E291B7-B77A-47F9-A4C5-83057EF71E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161" y="1205228"/>
            <a:ext cx="1868410" cy="15650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8916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99DD469-8E09-4F29-B5BC-33F0E55D2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Devoxx</a:t>
            </a:r>
            <a:r>
              <a:rPr lang="nl-NL" dirty="0"/>
              <a:t> Belgium 2019</a:t>
            </a:r>
            <a:endParaRPr lang="en-NL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13D92DF-8ABE-453F-B38C-958BD76D7B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Full Playlist on YouTube</a:t>
            </a:r>
          </a:p>
          <a:p>
            <a:pPr lvl="1"/>
            <a:r>
              <a:rPr lang="nl-NL" sz="900" dirty="0">
                <a:hlinkClick r:id="rId3"/>
              </a:rPr>
              <a:t>https://www.youtube.com/watch?v=J6fegDQPgps&amp;list=PLRsbF2sD7JVqPgMvdC-bARnJ9bALLIM3Q</a:t>
            </a:r>
            <a:r>
              <a:rPr lang="nl-NL" sz="900" dirty="0"/>
              <a:t> </a:t>
            </a:r>
          </a:p>
          <a:p>
            <a:pPr lvl="1"/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pPr marL="180000" lvl="1" indent="0">
              <a:buNone/>
            </a:pPr>
            <a:endParaRPr lang="nl-NL" dirty="0"/>
          </a:p>
          <a:p>
            <a:endParaRPr lang="nl-NL" dirty="0"/>
          </a:p>
          <a:p>
            <a:endParaRPr lang="en-NL" dirty="0"/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DA60DB16-25ED-473E-9641-C8DB5CAFFA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7690" y="287999"/>
            <a:ext cx="3518735" cy="43075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CC85C7-483E-46A9-9432-5AD2B9E53B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Cafe Online - 4th May 2020</a:t>
            </a:r>
            <a:endParaRPr lang="nl-NL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B8E965-1582-4503-BFD4-C7DC391140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575" y="2331315"/>
            <a:ext cx="4246812" cy="2264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2341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5FA22-8BE8-452F-9BF0-7CB60A944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Devoxx</a:t>
            </a:r>
            <a:r>
              <a:rPr lang="nl-NL" dirty="0"/>
              <a:t> Belgium 2019</a:t>
            </a:r>
            <a:br>
              <a:rPr lang="nl-NL" dirty="0"/>
            </a:br>
            <a:r>
              <a:rPr lang="nl-NL" dirty="0" err="1"/>
              <a:t>What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Watch?</a:t>
            </a:r>
            <a:endParaRPr lang="en-NL" dirty="0"/>
          </a:p>
        </p:txBody>
      </p:sp>
      <p:pic>
        <p:nvPicPr>
          <p:cNvPr id="6" name="Snagit_SNG82F">
            <a:extLst>
              <a:ext uri="{FF2B5EF4-FFF2-40B4-BE49-F238E27FC236}">
                <a16:creationId xmlns:a16="http://schemas.microsoft.com/office/drawing/2014/main" id="{31F3EC8F-15AE-412D-9AE2-ABABF93DBA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366" y="3309804"/>
            <a:ext cx="3269263" cy="556308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255AF8-BB93-4113-8F37-1EABEAE68E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Cafe Online - 4th May 2020</a:t>
            </a:r>
            <a:endParaRPr lang="nl-NL"/>
          </a:p>
        </p:txBody>
      </p:sp>
      <p:pic>
        <p:nvPicPr>
          <p:cNvPr id="12" name="Snagit_SNG838">
            <a:extLst>
              <a:ext uri="{FF2B5EF4-FFF2-40B4-BE49-F238E27FC236}">
                <a16:creationId xmlns:a16="http://schemas.microsoft.com/office/drawing/2014/main" id="{5563D185-FC1B-4750-A5FD-4EA3D82C2C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9237" y="39644"/>
            <a:ext cx="3170195" cy="533446"/>
          </a:xfrm>
          <a:prstGeom prst="rect">
            <a:avLst/>
          </a:prstGeom>
        </p:spPr>
      </p:pic>
      <p:pic>
        <p:nvPicPr>
          <p:cNvPr id="18" name="Snagit_SNG804">
            <a:extLst>
              <a:ext uri="{FF2B5EF4-FFF2-40B4-BE49-F238E27FC236}">
                <a16:creationId xmlns:a16="http://schemas.microsoft.com/office/drawing/2014/main" id="{576FE7F5-AAD2-444F-87D9-A0ED50698D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5629" y="3554736"/>
            <a:ext cx="2949196" cy="510584"/>
          </a:xfrm>
          <a:prstGeom prst="rect">
            <a:avLst/>
          </a:prstGeom>
        </p:spPr>
      </p:pic>
      <p:pic>
        <p:nvPicPr>
          <p:cNvPr id="22" name="Snagit_SNG817">
            <a:extLst>
              <a:ext uri="{FF2B5EF4-FFF2-40B4-BE49-F238E27FC236}">
                <a16:creationId xmlns:a16="http://schemas.microsoft.com/office/drawing/2014/main" id="{5CF62B1C-BF1F-4FA6-BD1B-A8C4E14598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54976" y="535626"/>
            <a:ext cx="3101609" cy="525826"/>
          </a:xfrm>
          <a:prstGeom prst="rect">
            <a:avLst/>
          </a:prstGeom>
        </p:spPr>
      </p:pic>
      <p:pic>
        <p:nvPicPr>
          <p:cNvPr id="24" name="Snagit_SNG81A">
            <a:extLst>
              <a:ext uri="{FF2B5EF4-FFF2-40B4-BE49-F238E27FC236}">
                <a16:creationId xmlns:a16="http://schemas.microsoft.com/office/drawing/2014/main" id="{86148370-A4D8-4153-98C7-E616A04DA6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1395" y="2576059"/>
            <a:ext cx="3246401" cy="533446"/>
          </a:xfrm>
          <a:prstGeom prst="rect">
            <a:avLst/>
          </a:prstGeom>
        </p:spPr>
      </p:pic>
      <p:pic>
        <p:nvPicPr>
          <p:cNvPr id="26" name="Snagit_SNG81D">
            <a:extLst>
              <a:ext uri="{FF2B5EF4-FFF2-40B4-BE49-F238E27FC236}">
                <a16:creationId xmlns:a16="http://schemas.microsoft.com/office/drawing/2014/main" id="{8019795E-F14D-4257-8D3B-D3FADEABEE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548" y="3919172"/>
            <a:ext cx="3246401" cy="533446"/>
          </a:xfrm>
          <a:prstGeom prst="rect">
            <a:avLst/>
          </a:prstGeom>
        </p:spPr>
      </p:pic>
      <p:pic>
        <p:nvPicPr>
          <p:cNvPr id="28" name="Snagit_SNG81F">
            <a:extLst>
              <a:ext uri="{FF2B5EF4-FFF2-40B4-BE49-F238E27FC236}">
                <a16:creationId xmlns:a16="http://schemas.microsoft.com/office/drawing/2014/main" id="{AF865C32-CBBF-4976-AECE-A338BF472FB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71264" y="2319248"/>
            <a:ext cx="3208298" cy="518205"/>
          </a:xfrm>
          <a:prstGeom prst="rect">
            <a:avLst/>
          </a:prstGeom>
        </p:spPr>
      </p:pic>
      <p:pic>
        <p:nvPicPr>
          <p:cNvPr id="30" name="Snagit_SNG821">
            <a:extLst>
              <a:ext uri="{FF2B5EF4-FFF2-40B4-BE49-F238E27FC236}">
                <a16:creationId xmlns:a16="http://schemas.microsoft.com/office/drawing/2014/main" id="{CEEE53EF-6291-4AB8-A919-4CDEC8DCC9B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1395" y="1748848"/>
            <a:ext cx="3238781" cy="525826"/>
          </a:xfrm>
          <a:prstGeom prst="rect">
            <a:avLst/>
          </a:prstGeom>
        </p:spPr>
      </p:pic>
      <p:pic>
        <p:nvPicPr>
          <p:cNvPr id="32" name="Snagit_SNG824">
            <a:extLst>
              <a:ext uri="{FF2B5EF4-FFF2-40B4-BE49-F238E27FC236}">
                <a16:creationId xmlns:a16="http://schemas.microsoft.com/office/drawing/2014/main" id="{4649D960-9C68-4655-A9D2-A5B6F5A2D67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671264" y="1102677"/>
            <a:ext cx="3345470" cy="1074513"/>
          </a:xfrm>
          <a:prstGeom prst="rect">
            <a:avLst/>
          </a:prstGeom>
        </p:spPr>
      </p:pic>
      <p:pic>
        <p:nvPicPr>
          <p:cNvPr id="34" name="Snagit_SNG828">
            <a:extLst>
              <a:ext uri="{FF2B5EF4-FFF2-40B4-BE49-F238E27FC236}">
                <a16:creationId xmlns:a16="http://schemas.microsoft.com/office/drawing/2014/main" id="{784CDF68-00AE-4AED-B99B-09CA952CF35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3548" y="872924"/>
            <a:ext cx="3337849" cy="556308"/>
          </a:xfrm>
          <a:prstGeom prst="rect">
            <a:avLst/>
          </a:prstGeom>
        </p:spPr>
      </p:pic>
      <p:pic>
        <p:nvPicPr>
          <p:cNvPr id="20" name="Snagit_SNG809">
            <a:extLst>
              <a:ext uri="{FF2B5EF4-FFF2-40B4-BE49-F238E27FC236}">
                <a16:creationId xmlns:a16="http://schemas.microsoft.com/office/drawing/2014/main" id="{8AD954E8-B92B-4194-B649-47355881716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407716" y="4354474"/>
            <a:ext cx="3299746" cy="533446"/>
          </a:xfrm>
          <a:prstGeom prst="rect">
            <a:avLst/>
          </a:prstGeom>
        </p:spPr>
      </p:pic>
      <p:pic>
        <p:nvPicPr>
          <p:cNvPr id="16" name="Snagit_SNG802">
            <a:extLst>
              <a:ext uri="{FF2B5EF4-FFF2-40B4-BE49-F238E27FC236}">
                <a16:creationId xmlns:a16="http://schemas.microsoft.com/office/drawing/2014/main" id="{B4308638-5FF5-492B-A4E7-D587005050E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02813" y="1153729"/>
            <a:ext cx="3215919" cy="518205"/>
          </a:xfrm>
          <a:prstGeom prst="rect">
            <a:avLst/>
          </a:prstGeom>
        </p:spPr>
      </p:pic>
      <p:pic>
        <p:nvPicPr>
          <p:cNvPr id="14" name="Snagit_SNG800">
            <a:extLst>
              <a:ext uri="{FF2B5EF4-FFF2-40B4-BE49-F238E27FC236}">
                <a16:creationId xmlns:a16="http://schemas.microsoft.com/office/drawing/2014/main" id="{788D493B-7691-4BA6-8B16-1CBBB808377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407716" y="2073095"/>
            <a:ext cx="3246401" cy="525826"/>
          </a:xfrm>
          <a:prstGeom prst="rect">
            <a:avLst/>
          </a:prstGeom>
        </p:spPr>
      </p:pic>
      <p:pic>
        <p:nvPicPr>
          <p:cNvPr id="8" name="Snagit_SNG832">
            <a:extLst>
              <a:ext uri="{FF2B5EF4-FFF2-40B4-BE49-F238E27FC236}">
                <a16:creationId xmlns:a16="http://schemas.microsoft.com/office/drawing/2014/main" id="{BC98F847-C15F-4D6B-B491-8ED54AF1C8C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417804" y="2875039"/>
            <a:ext cx="3238781" cy="533446"/>
          </a:xfrm>
          <a:prstGeom prst="rect">
            <a:avLst/>
          </a:prstGeom>
        </p:spPr>
      </p:pic>
      <p:pic>
        <p:nvPicPr>
          <p:cNvPr id="10" name="Snagit_SNG836">
            <a:extLst>
              <a:ext uri="{FF2B5EF4-FFF2-40B4-BE49-F238E27FC236}">
                <a16:creationId xmlns:a16="http://schemas.microsoft.com/office/drawing/2014/main" id="{7FF5D509-BFE3-42C5-8115-EC827365939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921572" y="3772705"/>
            <a:ext cx="3208298" cy="1051651"/>
          </a:xfrm>
          <a:prstGeom prst="rect">
            <a:avLst/>
          </a:prstGeom>
        </p:spPr>
      </p:pic>
      <p:pic>
        <p:nvPicPr>
          <p:cNvPr id="35" name="Snagit_SNG836">
            <a:extLst>
              <a:ext uri="{FF2B5EF4-FFF2-40B4-BE49-F238E27FC236}">
                <a16:creationId xmlns:a16="http://schemas.microsoft.com/office/drawing/2014/main" id="{AE5DFC39-3C49-4C77-8736-31DC11F13E66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t="50000"/>
          <a:stretch/>
        </p:blipFill>
        <p:spPr>
          <a:xfrm>
            <a:off x="1532075" y="2274674"/>
            <a:ext cx="5982259" cy="980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49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30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8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8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9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9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BD248B-D25E-48D7-A268-B042DA19DE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Wait</a:t>
            </a:r>
            <a:r>
              <a:rPr lang="nl-NL" dirty="0"/>
              <a:t>…. </a:t>
            </a:r>
            <a:r>
              <a:rPr lang="nl-NL" dirty="0" err="1"/>
              <a:t>There</a:t>
            </a:r>
            <a:r>
              <a:rPr lang="nl-NL" dirty="0"/>
              <a:t> is more…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A76F5B-CAA2-4C1F-A27E-8FA449DB4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Cafe Online - 4th May 2020</a:t>
            </a:r>
            <a:endParaRPr lang="nl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2EEDB0-32E6-455E-A785-3174D87C78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381" y="773803"/>
            <a:ext cx="2866763" cy="4022623"/>
          </a:xfrm>
          <a:prstGeom prst="rect">
            <a:avLst/>
          </a:prstGeom>
        </p:spPr>
      </p:pic>
      <p:pic>
        <p:nvPicPr>
          <p:cNvPr id="9" name="Snagit_SNG848">
            <a:extLst>
              <a:ext uri="{FF2B5EF4-FFF2-40B4-BE49-F238E27FC236}">
                <a16:creationId xmlns:a16="http://schemas.microsoft.com/office/drawing/2014/main" id="{C2AC8524-0008-4EF2-A1C0-95E4861A41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3342" y="454572"/>
            <a:ext cx="2562908" cy="2496215"/>
          </a:xfrm>
          <a:prstGeom prst="rect">
            <a:avLst/>
          </a:prstGeom>
        </p:spPr>
      </p:pic>
      <p:pic>
        <p:nvPicPr>
          <p:cNvPr id="11" name="Snagit_SNG849">
            <a:extLst>
              <a:ext uri="{FF2B5EF4-FFF2-40B4-BE49-F238E27FC236}">
                <a16:creationId xmlns:a16="http://schemas.microsoft.com/office/drawing/2014/main" id="{C82D080D-869C-47B2-9279-971EB54F23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2857" y="955328"/>
            <a:ext cx="3047543" cy="2359092"/>
          </a:xfrm>
          <a:prstGeom prst="rect">
            <a:avLst/>
          </a:prstGeom>
        </p:spPr>
      </p:pic>
      <p:pic>
        <p:nvPicPr>
          <p:cNvPr id="13" name="Snagit_SNG84B">
            <a:extLst>
              <a:ext uri="{FF2B5EF4-FFF2-40B4-BE49-F238E27FC236}">
                <a16:creationId xmlns:a16="http://schemas.microsoft.com/office/drawing/2014/main" id="{F116C91F-8D10-4131-B233-E7283962BF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25837" y="3388670"/>
            <a:ext cx="3140792" cy="1466830"/>
          </a:xfrm>
          <a:prstGeom prst="rect">
            <a:avLst/>
          </a:prstGeom>
        </p:spPr>
      </p:pic>
      <p:pic>
        <p:nvPicPr>
          <p:cNvPr id="7" name="Snagit_SNG845">
            <a:extLst>
              <a:ext uri="{FF2B5EF4-FFF2-40B4-BE49-F238E27FC236}">
                <a16:creationId xmlns:a16="http://schemas.microsoft.com/office/drawing/2014/main" id="{012BB096-FC35-40B6-A54B-9F626B8256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234381" y="1820176"/>
            <a:ext cx="2866763" cy="964938"/>
          </a:xfrm>
        </p:spPr>
      </p:pic>
    </p:spTree>
    <p:extLst>
      <p:ext uri="{BB962C8B-B14F-4D97-AF65-F5344CB8AC3E}">
        <p14:creationId xmlns:p14="http://schemas.microsoft.com/office/powerpoint/2010/main" val="2241685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2_Office-thema">
  <a:themeElements>
    <a:clrScheme name="Conclusion_Rood">
      <a:dk1>
        <a:srgbClr val="000000"/>
      </a:dk1>
      <a:lt1>
        <a:srgbClr val="FFFFFF"/>
      </a:lt1>
      <a:dk2>
        <a:srgbClr val="E63232"/>
      </a:dk2>
      <a:lt2>
        <a:srgbClr val="9D9D9C"/>
      </a:lt2>
      <a:accent1>
        <a:srgbClr val="00AAC8"/>
      </a:accent1>
      <a:accent2>
        <a:srgbClr val="0069B4"/>
      </a:accent2>
      <a:accent3>
        <a:srgbClr val="FFCC00"/>
      </a:accent3>
      <a:accent4>
        <a:srgbClr val="00A03C"/>
      </a:accent4>
      <a:accent5>
        <a:srgbClr val="DA4290"/>
      </a:accent5>
      <a:accent6>
        <a:srgbClr val="643C91"/>
      </a:accent6>
      <a:hlink>
        <a:srgbClr val="000000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th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0" rtlCol="0">
        <a:spAutoFit/>
      </a:bodyPr>
      <a:lstStyle>
        <a:defPPr>
          <a:defRPr sz="13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racleCloudDay2019-LucasJellena-OMC" id="{14657580-CF08-455A-8D95-D835BF686AB0}" vid="{91E25206-E304-4588-BBC6-7DF6F10804DB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0CDE95304DD6F4887052858DDBAA49F" ma:contentTypeVersion="13" ma:contentTypeDescription="Een nieuw document maken." ma:contentTypeScope="" ma:versionID="d9fd95c306da4d76149521b1eb962b7f">
  <xsd:schema xmlns:xsd="http://www.w3.org/2001/XMLSchema" xmlns:xs="http://www.w3.org/2001/XMLSchema" xmlns:p="http://schemas.microsoft.com/office/2006/metadata/properties" xmlns:ns1="http://schemas.microsoft.com/sharepoint/v3" xmlns:ns3="c0096d71-547d-4042-b14d-b0c176c18ef9" xmlns:ns4="c4a3eb09-d3f0-4928-b094-498861f3a0e3" targetNamespace="http://schemas.microsoft.com/office/2006/metadata/properties" ma:root="true" ma:fieldsID="fe2f445864a7cf692e996795fbc6ac5a" ns1:_="" ns3:_="" ns4:_="">
    <xsd:import namespace="http://schemas.microsoft.com/sharepoint/v3"/>
    <xsd:import namespace="c0096d71-547d-4042-b14d-b0c176c18ef9"/>
    <xsd:import namespace="c4a3eb09-d3f0-4928-b094-498861f3a0e3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DateTaken" minOccurs="0"/>
                <xsd:element ref="ns3:MediaServiceLocation" minOccurs="0"/>
                <xsd:element ref="ns3:MediaServiceEventHashCode" minOccurs="0"/>
                <xsd:element ref="ns3:MediaServiceGenerationTime" minOccurs="0"/>
                <xsd:element ref="ns1:_ip_UnifiedCompliancePolicyProperties" minOccurs="0"/>
                <xsd:element ref="ns1:_ip_UnifiedCompliancePolicyUIAc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9" nillable="true" ma:displayName="Eigenschappen van het geïntegreerd beleid voor naleving" ma:hidden="true" ma:internalName="_ip_UnifiedCompliancePolicyProperties">
      <xsd:simpleType>
        <xsd:restriction base="dms:Note"/>
      </xsd:simpleType>
    </xsd:element>
    <xsd:element name="_ip_UnifiedCompliancePolicyUIAction" ma:index="20" nillable="true" ma:displayName="Actie van de gebruikersinterface van het geïntegreerd beleid voor naleving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096d71-547d-4042-b14d-b0c176c18ef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MediaServiceAutoTags" ma:internalName="MediaServiceAutoTags" ma:readOnly="true">
      <xsd:simpleType>
        <xsd:restriction base="dms:Text"/>
      </xsd:simpleType>
    </xsd:element>
    <xsd:element name="MediaServiceOCR" ma:index="14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6" nillable="true" ma:displayName="MediaServiceLocation" ma:internalName="MediaServiceLocation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4a3eb09-d3f0-4928-b094-498861f3a0e3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Hint-hash delen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92AA8425-F5F4-469D-82A4-643957FA2D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c0096d71-547d-4042-b14d-b0c176c18ef9"/>
    <ds:schemaRef ds:uri="c4a3eb09-d3f0-4928-b094-498861f3a0e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2ABFFE4-C579-438D-A69E-0509785BCA6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FB97143-6A22-4F35-BB3B-18DEE4AFFE78}">
  <ds:schemaRefs>
    <ds:schemaRef ds:uri="http://purl.org/dc/elements/1.1/"/>
    <ds:schemaRef ds:uri="http://schemas.microsoft.com/office/2006/metadata/properties"/>
    <ds:schemaRef ds:uri="http://schemas.microsoft.com/sharepoint/v3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c4a3eb09-d3f0-4928-b094-498861f3a0e3"/>
    <ds:schemaRef ds:uri="http://schemas.microsoft.com/office/infopath/2007/PartnerControls"/>
    <ds:schemaRef ds:uri="c0096d71-547d-4042-b14d-b0c176c18ef9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90</TotalTime>
  <Words>561</Words>
  <Application>Microsoft Office PowerPoint</Application>
  <PresentationFormat>On-screen Show (16:9)</PresentationFormat>
  <Paragraphs>117</Paragraphs>
  <Slides>23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6" baseType="lpstr">
      <vt:lpstr>Calibri</vt:lpstr>
      <vt:lpstr>Arial</vt:lpstr>
      <vt:lpstr>2_Office-thema</vt:lpstr>
      <vt:lpstr>Code Café Online    DBeaver DirectPoll Devoxx Windows Sandbox</vt:lpstr>
      <vt:lpstr>DirectPoll</vt:lpstr>
      <vt:lpstr>DirectPoll</vt:lpstr>
      <vt:lpstr>DirectPoll</vt:lpstr>
      <vt:lpstr>Devoxx</vt:lpstr>
      <vt:lpstr>Devoxx Belgium 2019</vt:lpstr>
      <vt:lpstr>Devoxx Belgium 2019</vt:lpstr>
      <vt:lpstr>Devoxx Belgium 2019 What to Watch?</vt:lpstr>
      <vt:lpstr>Wait…. There is more…</vt:lpstr>
      <vt:lpstr>Windows Sandbox</vt:lpstr>
      <vt:lpstr>Windows Sandbox is a new lightweight desktop environment tailored for safely running applications in isolation.</vt:lpstr>
      <vt:lpstr>Intermezzo: Powerpoint Design Ideas</vt:lpstr>
      <vt:lpstr>Windows Sandbox is a new lightweight desktop environment tailored for safely running applications in isolation.</vt:lpstr>
      <vt:lpstr>How to get going</vt:lpstr>
      <vt:lpstr>How to get going (2)</vt:lpstr>
      <vt:lpstr>Inside the Sandbox</vt:lpstr>
      <vt:lpstr>What else is there to know?</vt:lpstr>
      <vt:lpstr>Folder Mapping from Host to Sandbox</vt:lpstr>
      <vt:lpstr>What else is there to know?</vt:lpstr>
      <vt:lpstr>Windows Sandbox Editor</vt:lpstr>
      <vt:lpstr>Run Windows Sandbox with DBeaver</vt:lpstr>
      <vt:lpstr>Run Windows Sandbox with DBeaver</vt:lpstr>
      <vt:lpstr>Thank you for your attention  We hope this was useful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Code Café Online    DBeaver DirectPoll Devoxx Windows Sandbox</dc:title>
  <dc:creator>Lucas Jellema</dc:creator>
  <cp:lastModifiedBy>Lucas Jellema</cp:lastModifiedBy>
  <cp:revision>8</cp:revision>
  <dcterms:created xsi:type="dcterms:W3CDTF">2020-05-02T08:59:01Z</dcterms:created>
  <dcterms:modified xsi:type="dcterms:W3CDTF">2020-05-02T10:51:14Z</dcterms:modified>
</cp:coreProperties>
</file>